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sldIdLst>
    <p:sldId id="256" r:id="rId5"/>
    <p:sldId id="391" r:id="rId6"/>
    <p:sldId id="392" r:id="rId7"/>
    <p:sldId id="269" r:id="rId8"/>
    <p:sldId id="393" r:id="rId9"/>
    <p:sldId id="273" r:id="rId10"/>
    <p:sldId id="380" r:id="rId11"/>
    <p:sldId id="274" r:id="rId12"/>
    <p:sldId id="275" r:id="rId13"/>
    <p:sldId id="394" r:id="rId14"/>
    <p:sldId id="340" r:id="rId15"/>
    <p:sldId id="412" r:id="rId16"/>
    <p:sldId id="341" r:id="rId17"/>
    <p:sldId id="383" r:id="rId18"/>
    <p:sldId id="396" r:id="rId19"/>
    <p:sldId id="326" r:id="rId20"/>
    <p:sldId id="331" r:id="rId21"/>
    <p:sldId id="398" r:id="rId22"/>
    <p:sldId id="586" r:id="rId23"/>
    <p:sldId id="587" r:id="rId24"/>
    <p:sldId id="583" r:id="rId25"/>
    <p:sldId id="288" r:id="rId26"/>
    <p:sldId id="3705" r:id="rId27"/>
    <p:sldId id="3704" r:id="rId28"/>
    <p:sldId id="291" r:id="rId29"/>
    <p:sldId id="293" r:id="rId30"/>
    <p:sldId id="403" r:id="rId31"/>
    <p:sldId id="290" r:id="rId32"/>
    <p:sldId id="321" r:id="rId33"/>
    <p:sldId id="299" r:id="rId34"/>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01759A36-9230-46ED-8818-FBC49C8A5586}">
          <p14:sldIdLst>
            <p14:sldId id="256"/>
            <p14:sldId id="391"/>
            <p14:sldId id="392"/>
            <p14:sldId id="269"/>
            <p14:sldId id="393"/>
            <p14:sldId id="273"/>
            <p14:sldId id="380"/>
            <p14:sldId id="274"/>
            <p14:sldId id="275"/>
            <p14:sldId id="394"/>
            <p14:sldId id="340"/>
            <p14:sldId id="412"/>
            <p14:sldId id="341"/>
            <p14:sldId id="383"/>
            <p14:sldId id="396"/>
            <p14:sldId id="326"/>
            <p14:sldId id="331"/>
            <p14:sldId id="398"/>
          </p14:sldIdLst>
        </p14:section>
        <p14:section name="oud reglement" id="{75EFAEEF-14AB-4708-B6E3-E785F817A3E2}">
          <p14:sldIdLst/>
        </p14:section>
        <p14:section name="Nieuw reglement" id="{D46959C7-59AC-4473-826C-318295041D79}">
          <p14:sldIdLst>
            <p14:sldId id="586"/>
            <p14:sldId id="587"/>
            <p14:sldId id="583"/>
            <p14:sldId id="288"/>
          </p14:sldIdLst>
        </p14:section>
        <p14:section name="Enkel bij infoavond voor uitvoering" id="{28206D22-94FB-41C8-A534-5398D910CE7A}">
          <p14:sldIdLst>
            <p14:sldId id="3705"/>
            <p14:sldId id="3704"/>
          </p14:sldIdLst>
        </p14:section>
        <p14:section name="Vervolg" id="{344C2712-0DDA-4014-86E9-7AB3DD6EDAA3}">
          <p14:sldIdLst>
            <p14:sldId id="291"/>
            <p14:sldId id="293"/>
            <p14:sldId id="403"/>
            <p14:sldId id="290"/>
            <p14:sldId id="321"/>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ockx Tim" initials="BT" lastIdx="61" clrIdx="0">
    <p:extLst>
      <p:ext uri="{19B8F6BF-5375-455C-9EA6-DF929625EA0E}">
        <p15:presenceInfo xmlns:p15="http://schemas.microsoft.com/office/powerpoint/2012/main" userId="S-1-5-21-3869439659-932615924-3518540128-41958" providerId="AD"/>
      </p:ext>
    </p:extLst>
  </p:cmAuthor>
  <p:cmAuthor id="2" name="Beeckmans Manuela" initials="BM" lastIdx="3" clrIdx="1">
    <p:extLst>
      <p:ext uri="{19B8F6BF-5375-455C-9EA6-DF929625EA0E}">
        <p15:presenceInfo xmlns:p15="http://schemas.microsoft.com/office/powerpoint/2012/main" userId="S-1-5-21-3869439659-932615924-3518540128-86329" providerId="AD"/>
      </p:ext>
    </p:extLst>
  </p:cmAuthor>
  <p:cmAuthor id="3" name="Gemoets Christel" initials="GC" lastIdx="6" clrIdx="2">
    <p:extLst>
      <p:ext uri="{19B8F6BF-5375-455C-9EA6-DF929625EA0E}">
        <p15:presenceInfo xmlns:p15="http://schemas.microsoft.com/office/powerpoint/2012/main" userId="S::spc757@fluvius.be::018720d1-8612-4b57-9946-649d6da1a2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C69"/>
    <a:srgbClr val="B2D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99" autoAdjust="0"/>
  </p:normalViewPr>
  <p:slideViewPr>
    <p:cSldViewPr snapToGrid="0">
      <p:cViewPr varScale="1">
        <p:scale>
          <a:sx n="92" d="100"/>
          <a:sy n="92" d="100"/>
        </p:scale>
        <p:origin x="127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6800D6-E92C-E24B-8A33-A60E37EB1080}" type="doc">
      <dgm:prSet loTypeId="urn:microsoft.com/office/officeart/2005/8/layout/hChevron3" loCatId="" qsTypeId="urn:microsoft.com/office/officeart/2005/8/quickstyle/simple1" qsCatId="simple" csTypeId="urn:microsoft.com/office/officeart/2005/8/colors/accent1_2" csCatId="accent1" phldr="1"/>
      <dgm:spPr/>
    </dgm:pt>
    <dgm:pt modelId="{CDD63AFB-99DB-6A48-9408-9007E4CBD622}">
      <dgm:prSet phldrT="[Tekst]" custT="1"/>
      <dgm:spPr>
        <a:ln>
          <a:solidFill>
            <a:schemeClr val="lt1">
              <a:hueOff val="0"/>
              <a:satOff val="0"/>
              <a:lumOff val="0"/>
            </a:schemeClr>
          </a:solidFill>
        </a:ln>
      </dgm:spPr>
      <dgm:t>
        <a:bodyPr/>
        <a:lstStyle/>
        <a:p>
          <a:pPr algn="ctr"/>
          <a:r>
            <a:rPr lang="nl-BE" sz="2400">
              <a:sym typeface="Wingdings" panose="05000000000000000000" pitchFamily="2" charset="2"/>
            </a:rPr>
            <a:t>“jaar” </a:t>
          </a:r>
          <a:r>
            <a:rPr lang="nl-BE" sz="1300">
              <a:sym typeface="Wingdings" panose="05000000000000000000" pitchFamily="2" charset="2"/>
            </a:rPr>
            <a:t>van de afgeleverde</a:t>
          </a:r>
          <a:br>
            <a:rPr lang="nl-BE" sz="1300">
              <a:sym typeface="Wingdings" panose="05000000000000000000" pitchFamily="2" charset="2"/>
            </a:rPr>
          </a:br>
          <a:r>
            <a:rPr lang="nl-BE" sz="1300">
              <a:sym typeface="Wingdings" panose="05000000000000000000" pitchFamily="2" charset="2"/>
            </a:rPr>
            <a:t>bouwvergunning van een woning</a:t>
          </a:r>
          <a:endParaRPr lang="nl-NL" sz="1300"/>
        </a:p>
      </dgm:t>
    </dgm:pt>
    <dgm:pt modelId="{6E6021D1-A405-2641-9A00-BF2EA80D7123}" type="parTrans" cxnId="{3BACEA93-A984-AD49-B33D-3547A4AAA7AA}">
      <dgm:prSet/>
      <dgm:spPr/>
      <dgm:t>
        <a:bodyPr/>
        <a:lstStyle/>
        <a:p>
          <a:endParaRPr lang="nl-NL"/>
        </a:p>
      </dgm:t>
    </dgm:pt>
    <dgm:pt modelId="{40937118-9FB8-2C47-845E-4FD88468AD68}" type="sibTrans" cxnId="{3BACEA93-A984-AD49-B33D-3547A4AAA7AA}">
      <dgm:prSet/>
      <dgm:spPr/>
      <dgm:t>
        <a:bodyPr/>
        <a:lstStyle/>
        <a:p>
          <a:endParaRPr lang="nl-NL"/>
        </a:p>
      </dgm:t>
    </dgm:pt>
    <dgm:pt modelId="{12FFFF2F-649E-644E-AEC8-B3BECB2767DB}">
      <dgm:prSet phldrT="[Tekst]" custT="1">
        <dgm:style>
          <a:lnRef idx="0">
            <a:scrgbClr r="0" g="0" b="0"/>
          </a:lnRef>
          <a:fillRef idx="0">
            <a:scrgbClr r="0" g="0" b="0"/>
          </a:fillRef>
          <a:effectRef idx="0">
            <a:scrgbClr r="0" g="0" b="0"/>
          </a:effectRef>
          <a:fontRef idx="minor">
            <a:schemeClr val="lt1"/>
          </a:fontRef>
        </dgm:style>
      </dgm:prSet>
      <dgm:spPr>
        <a:solidFill>
          <a:schemeClr val="accent1"/>
        </a:solidFill>
        <a:ln>
          <a:solidFill>
            <a:schemeClr val="lt1">
              <a:hueOff val="0"/>
              <a:satOff val="0"/>
              <a:lumOff val="0"/>
            </a:schemeClr>
          </a:solidFill>
        </a:ln>
      </dgm:spPr>
      <dgm:t>
        <a:bodyPr/>
        <a:lstStyle/>
        <a:p>
          <a:r>
            <a:rPr lang="nl-NL" sz="1400"/>
            <a:t>7 september </a:t>
          </a:r>
          <a:r>
            <a:rPr lang="nl-NL" sz="2000"/>
            <a:t>1999</a:t>
          </a:r>
        </a:p>
      </dgm:t>
    </dgm:pt>
    <dgm:pt modelId="{354FD52D-9C8E-3946-A889-872BBAF342C1}" type="parTrans" cxnId="{83598041-4AFF-F24C-ABC5-15423C4BB08B}">
      <dgm:prSet/>
      <dgm:spPr/>
      <dgm:t>
        <a:bodyPr/>
        <a:lstStyle/>
        <a:p>
          <a:endParaRPr lang="nl-NL"/>
        </a:p>
      </dgm:t>
    </dgm:pt>
    <dgm:pt modelId="{309ABE33-0785-D045-91CF-760173B12FF8}" type="sibTrans" cxnId="{83598041-4AFF-F24C-ABC5-15423C4BB08B}">
      <dgm:prSet/>
      <dgm:spPr/>
      <dgm:t>
        <a:bodyPr/>
        <a:lstStyle/>
        <a:p>
          <a:endParaRPr lang="nl-NL"/>
        </a:p>
      </dgm:t>
    </dgm:pt>
    <dgm:pt modelId="{BA72BB52-EEF6-1641-B9B5-EB3FCB058D6A}">
      <dgm:prSet phldrT="[Tekst]" custT="1"/>
      <dgm:spPr>
        <a:ln>
          <a:solidFill>
            <a:schemeClr val="lt1">
              <a:hueOff val="0"/>
              <a:satOff val="0"/>
              <a:lumOff val="0"/>
            </a:schemeClr>
          </a:solidFill>
        </a:ln>
      </dgm:spPr>
      <dgm:t>
        <a:bodyPr/>
        <a:lstStyle/>
        <a:p>
          <a:r>
            <a:rPr lang="nl-NL" sz="1400"/>
            <a:t>1 februari </a:t>
          </a:r>
          <a:r>
            <a:rPr lang="nl-NL" sz="2000"/>
            <a:t>2005</a:t>
          </a:r>
        </a:p>
      </dgm:t>
    </dgm:pt>
    <dgm:pt modelId="{EEA32D96-71A4-564A-AE84-6B144D22609F}" type="parTrans" cxnId="{557B7341-6FB9-C649-940F-FF0C4E8B9248}">
      <dgm:prSet/>
      <dgm:spPr/>
      <dgm:t>
        <a:bodyPr/>
        <a:lstStyle/>
        <a:p>
          <a:endParaRPr lang="nl-NL"/>
        </a:p>
      </dgm:t>
    </dgm:pt>
    <dgm:pt modelId="{ABDF5088-9C72-D040-9D56-B229A41E0DC9}" type="sibTrans" cxnId="{557B7341-6FB9-C649-940F-FF0C4E8B9248}">
      <dgm:prSet/>
      <dgm:spPr/>
      <dgm:t>
        <a:bodyPr/>
        <a:lstStyle/>
        <a:p>
          <a:endParaRPr lang="nl-NL"/>
        </a:p>
      </dgm:t>
    </dgm:pt>
    <dgm:pt modelId="{2E8EFDDC-45A0-5841-9E46-1330DFAF7C7F}">
      <dgm:prSet custT="1"/>
      <dgm:spPr>
        <a:solidFill>
          <a:schemeClr val="accent2"/>
        </a:solidFill>
        <a:ln>
          <a:solidFill>
            <a:schemeClr val="lt1">
              <a:hueOff val="0"/>
              <a:satOff val="0"/>
              <a:lumOff val="0"/>
            </a:schemeClr>
          </a:solidFill>
        </a:ln>
      </dgm:spPr>
      <dgm:t>
        <a:bodyPr/>
        <a:lstStyle/>
        <a:p>
          <a:r>
            <a:rPr lang="nl-NL" sz="1400"/>
            <a:t>1 januari </a:t>
          </a:r>
          <a:r>
            <a:rPr lang="nl-NL" sz="2000"/>
            <a:t>2014</a:t>
          </a:r>
        </a:p>
      </dgm:t>
    </dgm:pt>
    <dgm:pt modelId="{DEDADCF4-CC85-7B48-B662-2267828D61DD}" type="parTrans" cxnId="{4BC55BB1-CB73-EC4B-A6B5-03127E5377E3}">
      <dgm:prSet/>
      <dgm:spPr/>
      <dgm:t>
        <a:bodyPr/>
        <a:lstStyle/>
        <a:p>
          <a:endParaRPr lang="nl-NL"/>
        </a:p>
      </dgm:t>
    </dgm:pt>
    <dgm:pt modelId="{9A5BD130-0401-574D-80F7-83AF9FADC037}" type="sibTrans" cxnId="{4BC55BB1-CB73-EC4B-A6B5-03127E5377E3}">
      <dgm:prSet/>
      <dgm:spPr/>
      <dgm:t>
        <a:bodyPr/>
        <a:lstStyle/>
        <a:p>
          <a:endParaRPr lang="nl-NL"/>
        </a:p>
      </dgm:t>
    </dgm:pt>
    <dgm:pt modelId="{88D2F77E-C988-2F4B-BB94-A68D81AD4C45}" type="pres">
      <dgm:prSet presAssocID="{7A6800D6-E92C-E24B-8A33-A60E37EB1080}" presName="Name0" presStyleCnt="0">
        <dgm:presLayoutVars>
          <dgm:dir/>
          <dgm:resizeHandles val="exact"/>
        </dgm:presLayoutVars>
      </dgm:prSet>
      <dgm:spPr/>
    </dgm:pt>
    <dgm:pt modelId="{6073E17A-D8B8-2947-9766-500FA9E20604}" type="pres">
      <dgm:prSet presAssocID="{CDD63AFB-99DB-6A48-9408-9007E4CBD622}" presName="parTxOnly" presStyleLbl="node1" presStyleIdx="0" presStyleCnt="4" custScaleX="127957">
        <dgm:presLayoutVars>
          <dgm:bulletEnabled val="1"/>
        </dgm:presLayoutVars>
      </dgm:prSet>
      <dgm:spPr/>
    </dgm:pt>
    <dgm:pt modelId="{97E00F64-7507-F047-9E4F-5792763A4CA6}" type="pres">
      <dgm:prSet presAssocID="{40937118-9FB8-2C47-845E-4FD88468AD68}" presName="parSpace" presStyleCnt="0"/>
      <dgm:spPr/>
    </dgm:pt>
    <dgm:pt modelId="{C5B8A2D8-CB49-9E43-85BC-EC1501F795D5}" type="pres">
      <dgm:prSet presAssocID="{12FFFF2F-649E-644E-AEC8-B3BECB2767DB}" presName="parTxOnly" presStyleLbl="node1" presStyleIdx="1" presStyleCnt="4" custScaleX="112636">
        <dgm:presLayoutVars>
          <dgm:bulletEnabled val="1"/>
        </dgm:presLayoutVars>
      </dgm:prSet>
      <dgm:spPr/>
    </dgm:pt>
    <dgm:pt modelId="{B24A24F7-D27A-9048-A528-71F2D199520D}" type="pres">
      <dgm:prSet presAssocID="{309ABE33-0785-D045-91CF-760173B12FF8}" presName="parSpace" presStyleCnt="0"/>
      <dgm:spPr/>
    </dgm:pt>
    <dgm:pt modelId="{866DE830-F2D5-A343-B9F7-EBD1752AF210}" type="pres">
      <dgm:prSet presAssocID="{BA72BB52-EEF6-1641-B9B5-EB3FCB058D6A}" presName="parTxOnly" presStyleLbl="node1" presStyleIdx="2" presStyleCnt="4">
        <dgm:presLayoutVars>
          <dgm:bulletEnabled val="1"/>
        </dgm:presLayoutVars>
      </dgm:prSet>
      <dgm:spPr/>
    </dgm:pt>
    <dgm:pt modelId="{2FBCCDA6-9007-5E49-A910-45CFA7E0ADD3}" type="pres">
      <dgm:prSet presAssocID="{ABDF5088-9C72-D040-9D56-B229A41E0DC9}" presName="parSpace" presStyleCnt="0"/>
      <dgm:spPr/>
    </dgm:pt>
    <dgm:pt modelId="{22E1DBAC-9A42-A945-9E4A-BB82A806F689}" type="pres">
      <dgm:prSet presAssocID="{2E8EFDDC-45A0-5841-9E46-1330DFAF7C7F}" presName="parTxOnly" presStyleLbl="node1" presStyleIdx="3" presStyleCnt="4">
        <dgm:presLayoutVars>
          <dgm:bulletEnabled val="1"/>
        </dgm:presLayoutVars>
      </dgm:prSet>
      <dgm:spPr/>
    </dgm:pt>
  </dgm:ptLst>
  <dgm:cxnLst>
    <dgm:cxn modelId="{B0A3795F-478B-174F-999D-ED0B6F814A30}" type="presOf" srcId="{CDD63AFB-99DB-6A48-9408-9007E4CBD622}" destId="{6073E17A-D8B8-2947-9766-500FA9E20604}" srcOrd="0" destOrd="0" presId="urn:microsoft.com/office/officeart/2005/8/layout/hChevron3"/>
    <dgm:cxn modelId="{557B7341-6FB9-C649-940F-FF0C4E8B9248}" srcId="{7A6800D6-E92C-E24B-8A33-A60E37EB1080}" destId="{BA72BB52-EEF6-1641-B9B5-EB3FCB058D6A}" srcOrd="2" destOrd="0" parTransId="{EEA32D96-71A4-564A-AE84-6B144D22609F}" sibTransId="{ABDF5088-9C72-D040-9D56-B229A41E0DC9}"/>
    <dgm:cxn modelId="{83598041-4AFF-F24C-ABC5-15423C4BB08B}" srcId="{7A6800D6-E92C-E24B-8A33-A60E37EB1080}" destId="{12FFFF2F-649E-644E-AEC8-B3BECB2767DB}" srcOrd="1" destOrd="0" parTransId="{354FD52D-9C8E-3946-A889-872BBAF342C1}" sibTransId="{309ABE33-0785-D045-91CF-760173B12FF8}"/>
    <dgm:cxn modelId="{2C66136E-9EEB-844C-B00E-27D6550251F3}" type="presOf" srcId="{7A6800D6-E92C-E24B-8A33-A60E37EB1080}" destId="{88D2F77E-C988-2F4B-BB94-A68D81AD4C45}" srcOrd="0" destOrd="0" presId="urn:microsoft.com/office/officeart/2005/8/layout/hChevron3"/>
    <dgm:cxn modelId="{03DEC373-1FC9-DC49-8232-A83A4A309796}" type="presOf" srcId="{BA72BB52-EEF6-1641-B9B5-EB3FCB058D6A}" destId="{866DE830-F2D5-A343-B9F7-EBD1752AF210}" srcOrd="0" destOrd="0" presId="urn:microsoft.com/office/officeart/2005/8/layout/hChevron3"/>
    <dgm:cxn modelId="{3BACEA93-A984-AD49-B33D-3547A4AAA7AA}" srcId="{7A6800D6-E92C-E24B-8A33-A60E37EB1080}" destId="{CDD63AFB-99DB-6A48-9408-9007E4CBD622}" srcOrd="0" destOrd="0" parTransId="{6E6021D1-A405-2641-9A00-BF2EA80D7123}" sibTransId="{40937118-9FB8-2C47-845E-4FD88468AD68}"/>
    <dgm:cxn modelId="{4BC55BB1-CB73-EC4B-A6B5-03127E5377E3}" srcId="{7A6800D6-E92C-E24B-8A33-A60E37EB1080}" destId="{2E8EFDDC-45A0-5841-9E46-1330DFAF7C7F}" srcOrd="3" destOrd="0" parTransId="{DEDADCF4-CC85-7B48-B662-2267828D61DD}" sibTransId="{9A5BD130-0401-574D-80F7-83AF9FADC037}"/>
    <dgm:cxn modelId="{A98122BC-7144-6F40-8549-B9A8EBB97318}" type="presOf" srcId="{12FFFF2F-649E-644E-AEC8-B3BECB2767DB}" destId="{C5B8A2D8-CB49-9E43-85BC-EC1501F795D5}" srcOrd="0" destOrd="0" presId="urn:microsoft.com/office/officeart/2005/8/layout/hChevron3"/>
    <dgm:cxn modelId="{620572CC-F104-7944-AFE6-9311558DF7D8}" type="presOf" srcId="{2E8EFDDC-45A0-5841-9E46-1330DFAF7C7F}" destId="{22E1DBAC-9A42-A945-9E4A-BB82A806F689}" srcOrd="0" destOrd="0" presId="urn:microsoft.com/office/officeart/2005/8/layout/hChevron3"/>
    <dgm:cxn modelId="{B947755B-601B-9848-A5F4-A809AB74114D}" type="presParOf" srcId="{88D2F77E-C988-2F4B-BB94-A68D81AD4C45}" destId="{6073E17A-D8B8-2947-9766-500FA9E20604}" srcOrd="0" destOrd="0" presId="urn:microsoft.com/office/officeart/2005/8/layout/hChevron3"/>
    <dgm:cxn modelId="{E7780A23-6081-6140-9BB5-9E38FD03913E}" type="presParOf" srcId="{88D2F77E-C988-2F4B-BB94-A68D81AD4C45}" destId="{97E00F64-7507-F047-9E4F-5792763A4CA6}" srcOrd="1" destOrd="0" presId="urn:microsoft.com/office/officeart/2005/8/layout/hChevron3"/>
    <dgm:cxn modelId="{0D6C4900-AFF0-7C42-8C2F-0AD03B4AD655}" type="presParOf" srcId="{88D2F77E-C988-2F4B-BB94-A68D81AD4C45}" destId="{C5B8A2D8-CB49-9E43-85BC-EC1501F795D5}" srcOrd="2" destOrd="0" presId="urn:microsoft.com/office/officeart/2005/8/layout/hChevron3"/>
    <dgm:cxn modelId="{4B4AC43D-1FD6-1B4D-B83A-A7695D6551C6}" type="presParOf" srcId="{88D2F77E-C988-2F4B-BB94-A68D81AD4C45}" destId="{B24A24F7-D27A-9048-A528-71F2D199520D}" srcOrd="3" destOrd="0" presId="urn:microsoft.com/office/officeart/2005/8/layout/hChevron3"/>
    <dgm:cxn modelId="{3B064A83-E025-7149-8E7D-3E64AA83AC52}" type="presParOf" srcId="{88D2F77E-C988-2F4B-BB94-A68D81AD4C45}" destId="{866DE830-F2D5-A343-B9F7-EBD1752AF210}" srcOrd="4" destOrd="0" presId="urn:microsoft.com/office/officeart/2005/8/layout/hChevron3"/>
    <dgm:cxn modelId="{6316FBFF-5720-A348-B563-BAD789DEE75B}" type="presParOf" srcId="{88D2F77E-C988-2F4B-BB94-A68D81AD4C45}" destId="{2FBCCDA6-9007-5E49-A910-45CFA7E0ADD3}" srcOrd="5" destOrd="0" presId="urn:microsoft.com/office/officeart/2005/8/layout/hChevron3"/>
    <dgm:cxn modelId="{F72BC489-EC1A-A748-B47E-A82334161B81}" type="presParOf" srcId="{88D2F77E-C988-2F4B-BB94-A68D81AD4C45}" destId="{22E1DBAC-9A42-A945-9E4A-BB82A806F689}"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3E17A-D8B8-2947-9766-500FA9E20604}">
      <dsp:nvSpPr>
        <dsp:cNvPr id="0" name=""/>
        <dsp:cNvSpPr/>
      </dsp:nvSpPr>
      <dsp:spPr>
        <a:xfrm>
          <a:off x="1032" y="0"/>
          <a:ext cx="3470101" cy="549112"/>
        </a:xfrm>
        <a:prstGeom prst="homePlate">
          <a:avLst/>
        </a:prstGeom>
        <a:solidFill>
          <a:schemeClr val="accent1">
            <a:hueOff val="0"/>
            <a:satOff val="0"/>
            <a:lumOff val="0"/>
            <a:alphaOff val="0"/>
          </a:schemeClr>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nl-BE" sz="2400" kern="1200">
              <a:sym typeface="Wingdings" panose="05000000000000000000" pitchFamily="2" charset="2"/>
            </a:rPr>
            <a:t>“jaar” </a:t>
          </a:r>
          <a:r>
            <a:rPr lang="nl-BE" sz="1300" kern="1200">
              <a:sym typeface="Wingdings" panose="05000000000000000000" pitchFamily="2" charset="2"/>
            </a:rPr>
            <a:t>van de afgeleverde</a:t>
          </a:r>
          <a:br>
            <a:rPr lang="nl-BE" sz="1300" kern="1200">
              <a:sym typeface="Wingdings" panose="05000000000000000000" pitchFamily="2" charset="2"/>
            </a:rPr>
          </a:br>
          <a:r>
            <a:rPr lang="nl-BE" sz="1300" kern="1200">
              <a:sym typeface="Wingdings" panose="05000000000000000000" pitchFamily="2" charset="2"/>
            </a:rPr>
            <a:t>bouwvergunning van een woning</a:t>
          </a:r>
          <a:endParaRPr lang="nl-NL" sz="1300" kern="1200"/>
        </a:p>
      </dsp:txBody>
      <dsp:txXfrm>
        <a:off x="1032" y="0"/>
        <a:ext cx="3332823" cy="549112"/>
      </dsp:txXfrm>
    </dsp:sp>
    <dsp:sp modelId="{C5B8A2D8-CB49-9E43-85BC-EC1501F795D5}">
      <dsp:nvSpPr>
        <dsp:cNvPr id="0" name=""/>
        <dsp:cNvSpPr/>
      </dsp:nvSpPr>
      <dsp:spPr>
        <a:xfrm>
          <a:off x="2928748" y="0"/>
          <a:ext cx="3054606" cy="549112"/>
        </a:xfrm>
        <a:prstGeom prst="chevron">
          <a:avLst/>
        </a:prstGeom>
        <a:solidFill>
          <a:schemeClr val="accent1"/>
        </a:solidFill>
        <a:ln>
          <a:solidFill>
            <a:schemeClr val="lt1">
              <a:hueOff val="0"/>
              <a:satOff val="0"/>
              <a:lumOff val="0"/>
            </a:schemeClr>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nl-NL" sz="1400" kern="1200"/>
            <a:t>7 september </a:t>
          </a:r>
          <a:r>
            <a:rPr lang="nl-NL" sz="2000" kern="1200"/>
            <a:t>1999</a:t>
          </a:r>
        </a:p>
      </dsp:txBody>
      <dsp:txXfrm>
        <a:off x="3203304" y="0"/>
        <a:ext cx="2505494" cy="549112"/>
      </dsp:txXfrm>
    </dsp:sp>
    <dsp:sp modelId="{866DE830-F2D5-A343-B9F7-EBD1752AF210}">
      <dsp:nvSpPr>
        <dsp:cNvPr id="0" name=""/>
        <dsp:cNvSpPr/>
      </dsp:nvSpPr>
      <dsp:spPr>
        <a:xfrm>
          <a:off x="5440969" y="0"/>
          <a:ext cx="2711927" cy="549112"/>
        </a:xfrm>
        <a:prstGeom prst="chevron">
          <a:avLst/>
        </a:prstGeom>
        <a:solidFill>
          <a:schemeClr val="accent1">
            <a:hueOff val="0"/>
            <a:satOff val="0"/>
            <a:lumOff val="0"/>
            <a:alphaOff val="0"/>
          </a:schemeClr>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nl-NL" sz="1400" kern="1200"/>
            <a:t>1 februari </a:t>
          </a:r>
          <a:r>
            <a:rPr lang="nl-NL" sz="2000" kern="1200"/>
            <a:t>2005</a:t>
          </a:r>
        </a:p>
      </dsp:txBody>
      <dsp:txXfrm>
        <a:off x="5715525" y="0"/>
        <a:ext cx="2162815" cy="549112"/>
      </dsp:txXfrm>
    </dsp:sp>
    <dsp:sp modelId="{22E1DBAC-9A42-A945-9E4A-BB82A806F689}">
      <dsp:nvSpPr>
        <dsp:cNvPr id="0" name=""/>
        <dsp:cNvSpPr/>
      </dsp:nvSpPr>
      <dsp:spPr>
        <a:xfrm>
          <a:off x="7610511" y="0"/>
          <a:ext cx="2711927" cy="549112"/>
        </a:xfrm>
        <a:prstGeom prst="chevron">
          <a:avLst/>
        </a:prstGeom>
        <a:solidFill>
          <a:schemeClr val="accent2"/>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nl-NL" sz="1400" kern="1200"/>
            <a:t>1 januari </a:t>
          </a:r>
          <a:r>
            <a:rPr lang="nl-NL" sz="2000" kern="1200"/>
            <a:t>2014</a:t>
          </a:r>
        </a:p>
      </dsp:txBody>
      <dsp:txXfrm>
        <a:off x="7885067" y="0"/>
        <a:ext cx="2162815" cy="54911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F5DCE4-5A9A-444D-845F-CA55C1C8D312}" type="datetimeFigureOut">
              <a:rPr lang="en-GB" smtClean="0"/>
              <a:t>25/04/2023</a:t>
            </a:fld>
            <a:endParaRPr lang="en-GB"/>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nl-NL"/>
              <a:t>Tekststijl van het model bewerken
Tweede niveau
Derde niveau
Vierde niveau
Vijfde niveau</a:t>
            </a:r>
            <a:endParaRPr lang="en-GB"/>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5198539-5B1E-9140-9978-1DA08A363559}" type="slidenum">
              <a:rPr lang="en-GB" smtClean="0"/>
              <a:t>‹nr.›</a:t>
            </a:fld>
            <a:endParaRPr lang="en-GB"/>
          </a:p>
        </p:txBody>
      </p:sp>
    </p:spTree>
    <p:extLst>
      <p:ext uri="{BB962C8B-B14F-4D97-AF65-F5344CB8AC3E}">
        <p14:creationId xmlns:p14="http://schemas.microsoft.com/office/powerpoint/2010/main" val="423519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quafin.be/nl-be/wat-doen-we/gemengd-rioleringsstelse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C5198539-5B1E-9140-9978-1DA08A363559}" type="slidenum">
              <a:rPr lang="en-GB" smtClean="0"/>
              <a:t>1</a:t>
            </a:fld>
            <a:endParaRPr lang="en-GB"/>
          </a:p>
        </p:txBody>
      </p:sp>
    </p:spTree>
    <p:extLst>
      <p:ext uri="{BB962C8B-B14F-4D97-AF65-F5344CB8AC3E}">
        <p14:creationId xmlns:p14="http://schemas.microsoft.com/office/powerpoint/2010/main" val="3422150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18</a:t>
            </a:fld>
            <a:endParaRPr lang="en-GB"/>
          </a:p>
        </p:txBody>
      </p:sp>
    </p:spTree>
    <p:extLst>
      <p:ext uri="{BB962C8B-B14F-4D97-AF65-F5344CB8AC3E}">
        <p14:creationId xmlns:p14="http://schemas.microsoft.com/office/powerpoint/2010/main" val="460149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19</a:t>
            </a:fld>
            <a:endParaRPr lang="en-GB"/>
          </a:p>
        </p:txBody>
      </p:sp>
    </p:spTree>
    <p:extLst>
      <p:ext uri="{BB962C8B-B14F-4D97-AF65-F5344CB8AC3E}">
        <p14:creationId xmlns:p14="http://schemas.microsoft.com/office/powerpoint/2010/main" val="264680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20</a:t>
            </a:fld>
            <a:endParaRPr lang="en-GB"/>
          </a:p>
        </p:txBody>
      </p:sp>
    </p:spTree>
    <p:extLst>
      <p:ext uri="{BB962C8B-B14F-4D97-AF65-F5344CB8AC3E}">
        <p14:creationId xmlns:p14="http://schemas.microsoft.com/office/powerpoint/2010/main" val="1145356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Wat als je geen keuring laat uitvoeren?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r>
              <a:rPr lang="nl-NL" dirty="0"/>
              <a:t>Fluvius volgt hiervoor de procedure zoals op genomen in het MB Keuringen</a:t>
            </a:r>
          </a:p>
          <a:p>
            <a:endParaRPr lang="nl-NL" dirty="0"/>
          </a:p>
          <a:p>
            <a:r>
              <a:rPr lang="nl-NL" dirty="0"/>
              <a:t>Als je geen keuring laat uitvoeren binnen de 120 dagen, stuurt Fluvius een herinnering als start van het aanmaantraject . Je krijgt dan 60 dagen om je keuring alsnog te laten uitvoeren.  Je recht op premie blijft behouden.</a:t>
            </a:r>
          </a:p>
          <a:p>
            <a:endParaRPr lang="nl-NL" dirty="0"/>
          </a:p>
          <a:p>
            <a:r>
              <a:rPr lang="nl-NL" dirty="0"/>
              <a:t>Als er na (120 + 60) dagen geen geldig keuringsattest is, wordt de 1ste aanmaning vanuit Fluvius verstuurd. Na verstrijken van 60 dagen wordt de 2de aanmaning vanuit Fluvius verstuurd, deze is betalend. </a:t>
            </a:r>
          </a:p>
          <a:p>
            <a:r>
              <a:rPr lang="nl-NL" dirty="0"/>
              <a:t>Na verstrijken (60  + 60) dagen, wordt het dossier vanuit Fluvius naar de gemeentelijke handhaver verstuurd.</a:t>
            </a:r>
          </a:p>
          <a:p>
            <a:r>
              <a:rPr lang="nl-NL" dirty="0"/>
              <a:t>Je hebt maximaal 10 maanden om je keuringsdossier in orde te krijgen voor de handhaving ( milieuovertreding) opstart.</a:t>
            </a:r>
          </a:p>
          <a:p>
            <a:endParaRPr lang="nl-NL"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Wat als je keuring niet in orde is?</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De termijn om je dossier in orde te brengen is dezelfde: </a:t>
            </a:r>
          </a:p>
          <a:p>
            <a:pPr marL="685800" indent="213360">
              <a:lnSpc>
                <a:spcPct val="107000"/>
              </a:lnSpc>
            </a:pPr>
            <a:r>
              <a:rPr lang="nl-BE" sz="1800" dirty="0">
                <a:effectLst/>
                <a:latin typeface="Calibri" panose="020F0502020204030204" pitchFamily="34" charset="0"/>
                <a:ea typeface="Calibri" panose="020F0502020204030204" pitchFamily="34" charset="0"/>
                <a:cs typeface="Times New Roman" panose="02020603050405020304" pitchFamily="18" charset="0"/>
              </a:rPr>
              <a:t>Binnen de 120 werkdagen + herinnering  van 60 dagen </a:t>
            </a:r>
          </a:p>
          <a:p>
            <a:pPr marL="685800" indent="213360">
              <a:lnSpc>
                <a:spcPct val="107000"/>
              </a:lnSpc>
            </a:pPr>
            <a:r>
              <a:rPr lang="nl-BE" sz="1800" dirty="0">
                <a:effectLst/>
                <a:latin typeface="Calibri" panose="020F0502020204030204" pitchFamily="34" charset="0"/>
                <a:ea typeface="Calibri" panose="020F0502020204030204" pitchFamily="34" charset="0"/>
                <a:cs typeface="Times New Roman" panose="02020603050405020304" pitchFamily="18" charset="0"/>
              </a:rPr>
              <a:t>1</a:t>
            </a:r>
            <a:r>
              <a:rPr lang="nl-BE" sz="1800" baseline="30000" dirty="0">
                <a:effectLst/>
                <a:latin typeface="Calibri" panose="020F0502020204030204" pitchFamily="34" charset="0"/>
                <a:ea typeface="Calibri" panose="020F0502020204030204" pitchFamily="34" charset="0"/>
                <a:cs typeface="Times New Roman" panose="02020603050405020304" pitchFamily="18" charset="0"/>
              </a:rPr>
              <a:t>ste</a:t>
            </a:r>
            <a:r>
              <a:rPr lang="nl-BE" sz="1800" dirty="0">
                <a:effectLst/>
                <a:latin typeface="Calibri" panose="020F0502020204030204" pitchFamily="34" charset="0"/>
                <a:ea typeface="Calibri" panose="020F0502020204030204" pitchFamily="34" charset="0"/>
                <a:cs typeface="Times New Roman" panose="02020603050405020304" pitchFamily="18" charset="0"/>
              </a:rPr>
              <a:t> Aanmaning: 60 dagen </a:t>
            </a:r>
          </a:p>
          <a:p>
            <a:pPr marL="685800" indent="213360">
              <a:lnSpc>
                <a:spcPct val="107000"/>
              </a:lnSpc>
            </a:pPr>
            <a:r>
              <a:rPr lang="nl-BE" sz="1800" dirty="0">
                <a:effectLst/>
                <a:latin typeface="Calibri" panose="020F0502020204030204" pitchFamily="34" charset="0"/>
                <a:ea typeface="Calibri" panose="020F0502020204030204" pitchFamily="34" charset="0"/>
                <a:cs typeface="Times New Roman" panose="02020603050405020304" pitchFamily="18" charset="0"/>
              </a:rPr>
              <a:t>2</a:t>
            </a:r>
            <a:r>
              <a:rPr lang="nl-BE" sz="1800" baseline="30000" dirty="0">
                <a:effectLst/>
                <a:latin typeface="Calibri" panose="020F0502020204030204" pitchFamily="34" charset="0"/>
                <a:ea typeface="Calibri" panose="020F0502020204030204" pitchFamily="34" charset="0"/>
                <a:cs typeface="Times New Roman" panose="02020603050405020304" pitchFamily="18" charset="0"/>
              </a:rPr>
              <a:t>de</a:t>
            </a:r>
            <a:r>
              <a:rPr lang="nl-BE" sz="1800" dirty="0">
                <a:effectLst/>
                <a:latin typeface="Calibri" panose="020F0502020204030204" pitchFamily="34" charset="0"/>
                <a:ea typeface="Calibri" panose="020F0502020204030204" pitchFamily="34" charset="0"/>
                <a:cs typeface="Times New Roman" panose="02020603050405020304" pitchFamily="18" charset="0"/>
              </a:rPr>
              <a:t> Aanmaning: 60 dagen</a:t>
            </a:r>
          </a:p>
          <a:p>
            <a:pPr marL="685800" indent="213360">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Na verstrijken van  10 maanden (120 + 60 + 60 + 60 dagen): dossier naar de gemeentelijke handhaver</a:t>
            </a:r>
          </a:p>
          <a:p>
            <a:endParaRPr lang="nl-BE" dirty="0"/>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24</a:t>
            </a:fld>
            <a:endParaRPr lang="en-GB"/>
          </a:p>
        </p:txBody>
      </p:sp>
    </p:spTree>
    <p:extLst>
      <p:ext uri="{BB962C8B-B14F-4D97-AF65-F5344CB8AC3E}">
        <p14:creationId xmlns:p14="http://schemas.microsoft.com/office/powerpoint/2010/main" val="10407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25</a:t>
            </a:fld>
            <a:endParaRPr lang="en-GB"/>
          </a:p>
        </p:txBody>
      </p:sp>
    </p:spTree>
    <p:extLst>
      <p:ext uri="{BB962C8B-B14F-4D97-AF65-F5344CB8AC3E}">
        <p14:creationId xmlns:p14="http://schemas.microsoft.com/office/powerpoint/2010/main" val="2917822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26</a:t>
            </a:fld>
            <a:endParaRPr lang="en-GB"/>
          </a:p>
        </p:txBody>
      </p:sp>
    </p:spTree>
    <p:extLst>
      <p:ext uri="{BB962C8B-B14F-4D97-AF65-F5344CB8AC3E}">
        <p14:creationId xmlns:p14="http://schemas.microsoft.com/office/powerpoint/2010/main" val="1058146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27</a:t>
            </a:fld>
            <a:endParaRPr lang="en-GB"/>
          </a:p>
        </p:txBody>
      </p:sp>
    </p:spTree>
    <p:extLst>
      <p:ext uri="{BB962C8B-B14F-4D97-AF65-F5344CB8AC3E}">
        <p14:creationId xmlns:p14="http://schemas.microsoft.com/office/powerpoint/2010/main" val="315881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29</a:t>
            </a:fld>
            <a:endParaRPr lang="en-GB"/>
          </a:p>
        </p:txBody>
      </p:sp>
    </p:spTree>
    <p:extLst>
      <p:ext uri="{BB962C8B-B14F-4D97-AF65-F5344CB8AC3E}">
        <p14:creationId xmlns:p14="http://schemas.microsoft.com/office/powerpoint/2010/main" val="16966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BE" sz="1200" dirty="0">
                <a:solidFill>
                  <a:srgbClr val="FF0000"/>
                </a:solidFill>
                <a:highlight>
                  <a:srgbClr val="FFFF00"/>
                </a:highlight>
              </a:rPr>
              <a:t>afkoppeling@fluvius.be</a:t>
            </a:r>
          </a:p>
          <a:p>
            <a:r>
              <a:rPr lang="nl-BE" dirty="0" err="1"/>
              <a:t>Mail-adres</a:t>
            </a:r>
            <a:r>
              <a:rPr lang="nl-BE" dirty="0"/>
              <a:t> aanpassen ?</a:t>
            </a:r>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30</a:t>
            </a:fld>
            <a:endParaRPr lang="en-GB"/>
          </a:p>
        </p:txBody>
      </p:sp>
    </p:spTree>
    <p:extLst>
      <p:ext uri="{BB962C8B-B14F-4D97-AF65-F5344CB8AC3E}">
        <p14:creationId xmlns:p14="http://schemas.microsoft.com/office/powerpoint/2010/main" val="22344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6</a:t>
            </a:fld>
            <a:endParaRPr lang="en-GB"/>
          </a:p>
        </p:txBody>
      </p:sp>
    </p:spTree>
    <p:extLst>
      <p:ext uri="{BB962C8B-B14F-4D97-AF65-F5344CB8AC3E}">
        <p14:creationId xmlns:p14="http://schemas.microsoft.com/office/powerpoint/2010/main" val="326408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a:solidFill>
                  <a:schemeClr val="tx1"/>
                </a:solidFill>
                <a:effectLst/>
                <a:latin typeface="+mn-lt"/>
                <a:ea typeface="+mn-ea"/>
                <a:cs typeface="+mn-cs"/>
              </a:rPr>
              <a:t>Een overstort is een opening in een </a:t>
            </a:r>
            <a:r>
              <a:rPr lang="nl-NL" sz="1200" b="0" i="0" u="sng" kern="1200">
                <a:solidFill>
                  <a:schemeClr val="tx1"/>
                </a:solidFill>
                <a:effectLst/>
                <a:latin typeface="+mn-lt"/>
                <a:ea typeface="+mn-ea"/>
                <a:cs typeface="+mn-cs"/>
                <a:hlinkClick r:id="rId3" tooltip="gemengd rioleringsstelsel"/>
              </a:rPr>
              <a:t>gemengd rioleringsstelsel</a:t>
            </a:r>
            <a:r>
              <a:rPr lang="nl-NL" sz="1200" b="0" i="0" u="none" strike="noStrike" kern="1200">
                <a:solidFill>
                  <a:schemeClr val="tx1"/>
                </a:solidFill>
                <a:effectLst/>
                <a:latin typeface="+mn-lt"/>
                <a:ea typeface="+mn-ea"/>
                <a:cs typeface="+mn-cs"/>
              </a:rPr>
              <a:t> waarlangs, bij hevige en langdurige regen, het overtollige afval- en regenwater wordt afgevoerd om wateroverlast te voorkomen</a:t>
            </a:r>
            <a:endParaRPr lang="nl-BE"/>
          </a:p>
        </p:txBody>
      </p:sp>
      <p:sp>
        <p:nvSpPr>
          <p:cNvPr id="4" name="Tijdelijke aanduiding voor dianummer 3"/>
          <p:cNvSpPr>
            <a:spLocks noGrp="1"/>
          </p:cNvSpPr>
          <p:nvPr>
            <p:ph type="sldNum" sz="quarter" idx="10"/>
          </p:nvPr>
        </p:nvSpPr>
        <p:spPr/>
        <p:txBody>
          <a:bodyPr/>
          <a:lstStyle/>
          <a:p>
            <a:fld id="{477AC7E8-6C80-44FA-AB1F-53EAF2614647}" type="slidenum">
              <a:rPr lang="en-US" smtClean="0"/>
              <a:t>7</a:t>
            </a:fld>
            <a:endParaRPr lang="en-US"/>
          </a:p>
        </p:txBody>
      </p:sp>
    </p:spTree>
    <p:extLst>
      <p:ext uri="{BB962C8B-B14F-4D97-AF65-F5344CB8AC3E}">
        <p14:creationId xmlns:p14="http://schemas.microsoft.com/office/powerpoint/2010/main" val="3110027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C5198539-5B1E-9140-9978-1DA08A363559}" type="slidenum">
              <a:rPr lang="en-GB" smtClean="0"/>
              <a:t>10</a:t>
            </a:fld>
            <a:endParaRPr lang="en-GB"/>
          </a:p>
        </p:txBody>
      </p:sp>
    </p:spTree>
    <p:extLst>
      <p:ext uri="{BB962C8B-B14F-4D97-AF65-F5344CB8AC3E}">
        <p14:creationId xmlns:p14="http://schemas.microsoft.com/office/powerpoint/2010/main" val="333473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11</a:t>
            </a:fld>
            <a:endParaRPr lang="en-GB"/>
          </a:p>
        </p:txBody>
      </p:sp>
    </p:spTree>
    <p:extLst>
      <p:ext uri="{BB962C8B-B14F-4D97-AF65-F5344CB8AC3E}">
        <p14:creationId xmlns:p14="http://schemas.microsoft.com/office/powerpoint/2010/main" val="114035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12</a:t>
            </a:fld>
            <a:endParaRPr lang="en-GB"/>
          </a:p>
        </p:txBody>
      </p:sp>
    </p:spTree>
    <p:extLst>
      <p:ext uri="{BB962C8B-B14F-4D97-AF65-F5344CB8AC3E}">
        <p14:creationId xmlns:p14="http://schemas.microsoft.com/office/powerpoint/2010/main" val="3031123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Foto vervangen </a:t>
            </a:r>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13</a:t>
            </a:fld>
            <a:endParaRPr lang="en-GB"/>
          </a:p>
        </p:txBody>
      </p:sp>
    </p:spTree>
    <p:extLst>
      <p:ext uri="{BB962C8B-B14F-4D97-AF65-F5344CB8AC3E}">
        <p14:creationId xmlns:p14="http://schemas.microsoft.com/office/powerpoint/2010/main" val="424440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jdelijke aanduiding voor dia-afbeelding 1"/>
          <p:cNvSpPr>
            <a:spLocks noGrp="1" noRot="1" noChangeAspect="1" noTextEdit="1"/>
          </p:cNvSpPr>
          <p:nvPr>
            <p:ph type="sldImg"/>
          </p:nvPr>
        </p:nvSpPr>
        <p:spPr>
          <a:ln/>
        </p:spPr>
      </p:sp>
      <p:sp>
        <p:nvSpPr>
          <p:cNvPr id="64515"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64516" name="Tijdelijke aanduiding voor datum 3"/>
          <p:cNvSpPr>
            <a:spLocks noGrp="1"/>
          </p:cNvSpPr>
          <p:nvPr>
            <p:ph type="dt" sz="quarter" idx="1"/>
          </p:nvPr>
        </p:nvSpPr>
        <p:spPr>
          <a:xfrm>
            <a:off x="0" y="9434513"/>
            <a:ext cx="1206500" cy="4968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Verdana" panose="020B0604030504040204" pitchFamily="34" charset="0"/>
              </a:defRPr>
            </a:lvl1pPr>
            <a:lvl2pPr marL="742950" indent="-285750">
              <a:defRPr sz="1400">
                <a:solidFill>
                  <a:schemeClr val="tx1"/>
                </a:solidFill>
                <a:latin typeface="Verdana" panose="020B0604030504040204" pitchFamily="34" charset="0"/>
              </a:defRPr>
            </a:lvl2pPr>
            <a:lvl3pPr marL="1143000" indent="-228600">
              <a:defRPr sz="1400">
                <a:solidFill>
                  <a:schemeClr val="tx1"/>
                </a:solidFill>
                <a:latin typeface="Verdana" panose="020B0604030504040204" pitchFamily="34" charset="0"/>
              </a:defRPr>
            </a:lvl3pPr>
            <a:lvl4pPr marL="1600200" indent="-228600">
              <a:defRPr sz="1400">
                <a:solidFill>
                  <a:schemeClr val="tx1"/>
                </a:solidFill>
                <a:latin typeface="Verdana" panose="020B0604030504040204" pitchFamily="34" charset="0"/>
              </a:defRPr>
            </a:lvl4pPr>
            <a:lvl5pPr marL="2057400" indent="-228600">
              <a:defRPr sz="1400">
                <a:solidFill>
                  <a:schemeClr val="tx1"/>
                </a:solidFill>
                <a:latin typeface="Verdana" panose="020B060403050404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defRPr>
            </a:lvl9pPr>
          </a:lstStyle>
          <a:p>
            <a:pPr defTabSz="914400"/>
            <a:fld id="{D802A61B-4C98-418B-9D41-2C8FB94EBA4F}" type="datetime1">
              <a:rPr lang="en-US" altLang="nl-BE" sz="700" smtClean="0">
                <a:latin typeface="Arial" panose="020B0604020202020204" pitchFamily="34" charset="0"/>
              </a:rPr>
              <a:pPr defTabSz="914400"/>
              <a:t>4/25/2023</a:t>
            </a:fld>
            <a:endParaRPr lang="en-US" altLang="nl-BE" sz="700">
              <a:latin typeface="Arial" panose="020B0604020202020204" pitchFamily="34" charset="0"/>
            </a:endParaRPr>
          </a:p>
        </p:txBody>
      </p:sp>
      <p:sp>
        <p:nvSpPr>
          <p:cNvPr id="64517" name="Tijdelijke aanduiding voor dianumm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Verdana" panose="020B0604030504040204" pitchFamily="34" charset="0"/>
              </a:defRPr>
            </a:lvl1pPr>
            <a:lvl2pPr marL="742950" indent="-285750">
              <a:defRPr sz="1400">
                <a:solidFill>
                  <a:schemeClr val="tx1"/>
                </a:solidFill>
                <a:latin typeface="Verdana" panose="020B0604030504040204" pitchFamily="34" charset="0"/>
              </a:defRPr>
            </a:lvl2pPr>
            <a:lvl3pPr marL="1143000" indent="-228600">
              <a:defRPr sz="1400">
                <a:solidFill>
                  <a:schemeClr val="tx1"/>
                </a:solidFill>
                <a:latin typeface="Verdana" panose="020B0604030504040204" pitchFamily="34" charset="0"/>
              </a:defRPr>
            </a:lvl3pPr>
            <a:lvl4pPr marL="1600200" indent="-228600">
              <a:defRPr sz="1400">
                <a:solidFill>
                  <a:schemeClr val="tx1"/>
                </a:solidFill>
                <a:latin typeface="Verdana" panose="020B0604030504040204" pitchFamily="34" charset="0"/>
              </a:defRPr>
            </a:lvl4pPr>
            <a:lvl5pPr marL="2057400" indent="-228600">
              <a:defRPr sz="1400">
                <a:solidFill>
                  <a:schemeClr val="tx1"/>
                </a:solidFill>
                <a:latin typeface="Verdana" panose="020B060403050404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defRPr>
            </a:lvl9pPr>
          </a:lstStyle>
          <a:p>
            <a:fld id="{9EBB66FD-F463-40C4-8F6B-3A169BDC9684}" type="slidenum">
              <a:rPr lang="en-US" altLang="nl-BE" sz="700" smtClean="0">
                <a:latin typeface="Arial" panose="020B0604020202020204" pitchFamily="34" charset="0"/>
              </a:rPr>
              <a:pPr/>
              <a:t>14</a:t>
            </a:fld>
            <a:endParaRPr lang="en-US" altLang="nl-BE" sz="700">
              <a:latin typeface="Arial" panose="020B0604020202020204" pitchFamily="34" charset="0"/>
            </a:endParaRPr>
          </a:p>
        </p:txBody>
      </p:sp>
    </p:spTree>
    <p:extLst>
      <p:ext uri="{BB962C8B-B14F-4D97-AF65-F5344CB8AC3E}">
        <p14:creationId xmlns:p14="http://schemas.microsoft.com/office/powerpoint/2010/main" val="124776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17</a:t>
            </a:fld>
            <a:endParaRPr lang="en-GB"/>
          </a:p>
        </p:txBody>
      </p:sp>
    </p:spTree>
    <p:extLst>
      <p:ext uri="{BB962C8B-B14F-4D97-AF65-F5344CB8AC3E}">
        <p14:creationId xmlns:p14="http://schemas.microsoft.com/office/powerpoint/2010/main" val="1403741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cherm met baseline">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A126839E-5817-2049-98D8-44B23D2919BF}"/>
              </a:ext>
            </a:extLst>
          </p:cNvPr>
          <p:cNvSpPr>
            <a:spLocks noGrp="1"/>
          </p:cNvSpPr>
          <p:nvPr>
            <p:ph type="pic" sz="quarter" idx="17"/>
          </p:nvPr>
        </p:nvSpPr>
        <p:spPr>
          <a:xfrm>
            <a:off x="4572000" y="-8342"/>
            <a:ext cx="7620000" cy="6866342"/>
          </a:xfrm>
          <a:solidFill>
            <a:schemeClr val="bg1">
              <a:lumMod val="95000"/>
            </a:schemeClr>
          </a:solidFill>
        </p:spPr>
        <p:txBody>
          <a:bodyPr lIns="3960000" tIns="864000" rIns="288000">
            <a:normAutofit/>
          </a:bodyPr>
          <a:lstStyle>
            <a:lvl1pPr marL="0" indent="0" algn="r">
              <a:buNone/>
              <a:defRPr sz="1800"/>
            </a:lvl1pPr>
          </a:lstStyle>
          <a:p>
            <a:r>
              <a:rPr lang="nl-NL"/>
              <a:t>Klik op het pictogram als u een afbeelding wilt toevoegen</a:t>
            </a:r>
            <a:endParaRPr lang="en-GB"/>
          </a:p>
        </p:txBody>
      </p:sp>
      <p:sp>
        <p:nvSpPr>
          <p:cNvPr id="21" name="Tijdelijke aanduiding voor tekst 20">
            <a:extLst>
              <a:ext uri="{FF2B5EF4-FFF2-40B4-BE49-F238E27FC236}">
                <a16:creationId xmlns:a16="http://schemas.microsoft.com/office/drawing/2014/main" id="{3732CAA9-DA9F-894E-BE79-09AE83D416B5}"/>
              </a:ext>
            </a:extLst>
          </p:cNvPr>
          <p:cNvSpPr>
            <a:spLocks noGrp="1" noChangeAspect="1"/>
          </p:cNvSpPr>
          <p:nvPr>
            <p:ph type="body" sz="quarter" idx="15" hasCustomPrompt="1"/>
          </p:nvPr>
        </p:nvSpPr>
        <p:spPr>
          <a:xfrm>
            <a:off x="5035200" y="5161290"/>
            <a:ext cx="7156800" cy="13824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19" name="Tijdelijke aanduiding voor tekst 18">
            <a:extLst>
              <a:ext uri="{FF2B5EF4-FFF2-40B4-BE49-F238E27FC236}">
                <a16:creationId xmlns:a16="http://schemas.microsoft.com/office/drawing/2014/main" id="{C25ABE8E-F6EA-5240-BDFB-515939E5C99A}"/>
              </a:ext>
            </a:extLst>
          </p:cNvPr>
          <p:cNvSpPr>
            <a:spLocks noGrp="1" noChangeAspect="1"/>
          </p:cNvSpPr>
          <p:nvPr>
            <p:ph type="body" sz="quarter" idx="14" hasCustomPrompt="1"/>
          </p:nvPr>
        </p:nvSpPr>
        <p:spPr bwMode="invGray">
          <a:xfrm>
            <a:off x="-1" y="-7988"/>
            <a:ext cx="8193742" cy="686598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EE6D1061-64E9-5540-9CFA-24FFAF166A2D}"/>
              </a:ext>
            </a:extLst>
          </p:cNvPr>
          <p:cNvSpPr>
            <a:spLocks noGrp="1"/>
          </p:cNvSpPr>
          <p:nvPr>
            <p:ph type="ctrTitle"/>
          </p:nvPr>
        </p:nvSpPr>
        <p:spPr>
          <a:xfrm>
            <a:off x="615474" y="666708"/>
            <a:ext cx="6268803" cy="1435361"/>
          </a:xfrm>
        </p:spPr>
        <p:txBody>
          <a:bodyPr anchor="t">
            <a:noAutofit/>
          </a:bodyPr>
          <a:lstStyle>
            <a:lvl1pPr algn="l">
              <a:defRPr sz="3600" b="1">
                <a:solidFill>
                  <a:schemeClr val="bg1"/>
                </a:solidFill>
                <a:latin typeface="+mn-lt"/>
              </a:defRPr>
            </a:lvl1pPr>
          </a:lstStyle>
          <a:p>
            <a:r>
              <a:rPr lang="nl-NL"/>
              <a:t>Klik om stijl te bewerken</a:t>
            </a:r>
            <a:endParaRPr lang="en-GB"/>
          </a:p>
        </p:txBody>
      </p:sp>
      <p:sp>
        <p:nvSpPr>
          <p:cNvPr id="3" name="Ondertitel 2">
            <a:extLst>
              <a:ext uri="{FF2B5EF4-FFF2-40B4-BE49-F238E27FC236}">
                <a16:creationId xmlns:a16="http://schemas.microsoft.com/office/drawing/2014/main" id="{855F344D-93E1-7C42-B2E1-C47F1A3BE182}"/>
              </a:ext>
            </a:extLst>
          </p:cNvPr>
          <p:cNvSpPr>
            <a:spLocks noGrp="1"/>
          </p:cNvSpPr>
          <p:nvPr>
            <p:ph type="subTitle" idx="1" hasCustomPrompt="1"/>
          </p:nvPr>
        </p:nvSpPr>
        <p:spPr>
          <a:xfrm>
            <a:off x="615474" y="2413357"/>
            <a:ext cx="6268803" cy="697705"/>
          </a:xfrm>
        </p:spPr>
        <p:txBody>
          <a:bodyPr>
            <a:noAutofit/>
          </a:bodyPr>
          <a:lstStyle>
            <a:lvl1pPr marL="0" indent="0" algn="l">
              <a:buNone/>
              <a:defRPr sz="2000">
                <a:solidFill>
                  <a:srgbClr val="B2D2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naam (optioneel)</a:t>
            </a:r>
            <a:endParaRPr lang="en-GB"/>
          </a:p>
        </p:txBody>
      </p:sp>
      <p:sp>
        <p:nvSpPr>
          <p:cNvPr id="10" name="Tijdelijke aanduiding voor tekst 9">
            <a:extLst>
              <a:ext uri="{FF2B5EF4-FFF2-40B4-BE49-F238E27FC236}">
                <a16:creationId xmlns:a16="http://schemas.microsoft.com/office/drawing/2014/main" id="{19BBA377-9809-F54D-A108-1CC9B94842FE}"/>
              </a:ext>
            </a:extLst>
          </p:cNvPr>
          <p:cNvSpPr>
            <a:spLocks noGrp="1"/>
          </p:cNvSpPr>
          <p:nvPr>
            <p:ph type="body" sz="quarter" idx="13" hasCustomPrompt="1"/>
          </p:nvPr>
        </p:nvSpPr>
        <p:spPr>
          <a:xfrm>
            <a:off x="615474" y="3429000"/>
            <a:ext cx="4576762" cy="1027113"/>
          </a:xfrm>
        </p:spPr>
        <p:txBody>
          <a:bodyPr>
            <a:noAutofit/>
          </a:bodyPr>
          <a:lstStyle>
            <a:lvl1pPr marL="0" indent="0">
              <a:buNone/>
              <a:defRPr sz="2000">
                <a:solidFill>
                  <a:schemeClr val="accent2"/>
                </a:solidFill>
              </a:defRPr>
            </a:lvl1pPr>
          </a:lstStyle>
          <a:p>
            <a:r>
              <a:rPr lang="nl-NL"/>
              <a:t>Datum</a:t>
            </a:r>
          </a:p>
          <a:p>
            <a:r>
              <a:rPr lang="nl-NL"/>
              <a:t>
</a:t>
            </a:r>
            <a:endParaRPr lang="en-GB"/>
          </a:p>
        </p:txBody>
      </p:sp>
      <p:sp>
        <p:nvSpPr>
          <p:cNvPr id="26" name="Tijdelijke aanduiding voor tekst 22">
            <a:extLst>
              <a:ext uri="{FF2B5EF4-FFF2-40B4-BE49-F238E27FC236}">
                <a16:creationId xmlns:a16="http://schemas.microsoft.com/office/drawing/2014/main" id="{1DAE7926-EA7F-6242-954A-39B55F6597E5}"/>
              </a:ext>
            </a:extLst>
          </p:cNvPr>
          <p:cNvSpPr>
            <a:spLocks noGrp="1" noChangeAspect="1"/>
          </p:cNvSpPr>
          <p:nvPr>
            <p:ph type="body" sz="quarter" idx="16" hasCustomPrompt="1"/>
          </p:nvPr>
        </p:nvSpPr>
        <p:spPr>
          <a:xfrm>
            <a:off x="705119" y="5658454"/>
            <a:ext cx="2196000" cy="850399"/>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sz="800"/>
              <a:t>           </a:t>
            </a:r>
            <a:endParaRPr lang="en-GB"/>
          </a:p>
        </p:txBody>
      </p:sp>
    </p:spTree>
    <p:extLst>
      <p:ext uri="{BB962C8B-B14F-4D97-AF65-F5344CB8AC3E}">
        <p14:creationId xmlns:p14="http://schemas.microsoft.com/office/powerpoint/2010/main" val="339571325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3B07D-9B6F-AC4C-BDE2-22F6E119BAA9}"/>
              </a:ext>
            </a:extLst>
          </p:cNvPr>
          <p:cNvSpPr>
            <a:spLocks noGrp="1"/>
          </p:cNvSpPr>
          <p:nvPr>
            <p:ph type="title"/>
          </p:nvPr>
        </p:nvSpPr>
        <p:spPr>
          <a:xfrm>
            <a:off x="721822" y="274770"/>
            <a:ext cx="8621683" cy="1325563"/>
          </a:xfrm>
        </p:spPr>
        <p:txBody>
          <a:bodyPr anchor="ctr">
            <a:noAutofit/>
          </a:bodyPr>
          <a:lstStyle>
            <a:lvl1pPr>
              <a:defRPr>
                <a:solidFill>
                  <a:schemeClr val="accent1"/>
                </a:solidFill>
                <a:latin typeface="+mn-lt"/>
              </a:defRPr>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85F88717-53D7-6B45-A050-CBB11BEC689E}"/>
              </a:ext>
            </a:extLst>
          </p:cNvPr>
          <p:cNvSpPr>
            <a:spLocks noGrp="1"/>
          </p:cNvSpPr>
          <p:nvPr>
            <p:ph idx="1"/>
          </p:nvPr>
        </p:nvSpPr>
        <p:spPr>
          <a:xfrm>
            <a:off x="721822" y="1865444"/>
            <a:ext cx="9486703" cy="3812025"/>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
        <p:nvSpPr>
          <p:cNvPr id="4" name="Tijdelijke aanduiding voor datum 3">
            <a:extLst>
              <a:ext uri="{FF2B5EF4-FFF2-40B4-BE49-F238E27FC236}">
                <a16:creationId xmlns:a16="http://schemas.microsoft.com/office/drawing/2014/main"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maart 2023</a:t>
            </a:r>
            <a:endParaRPr lang="en-GB"/>
          </a:p>
        </p:txBody>
      </p:sp>
      <p:sp>
        <p:nvSpPr>
          <p:cNvPr id="5" name="Tijdelijke aanduiding voor voettekst 4">
            <a:extLst>
              <a:ext uri="{FF2B5EF4-FFF2-40B4-BE49-F238E27FC236}">
                <a16:creationId xmlns:a16="http://schemas.microsoft.com/office/drawing/2014/main" id="{5C8D06DB-C709-5A41-8480-53353F6E4F0A}"/>
              </a:ext>
            </a:extLst>
          </p:cNvPr>
          <p:cNvSpPr>
            <a:spLocks noGrp="1"/>
          </p:cNvSpPr>
          <p:nvPr>
            <p:ph type="ftr" sz="quarter" idx="11"/>
          </p:nvPr>
        </p:nvSpPr>
        <p:spPr>
          <a:xfrm>
            <a:off x="2809702" y="6253425"/>
            <a:ext cx="6533803" cy="413382"/>
          </a:xfrm>
        </p:spPr>
        <p:txBody>
          <a:bodyPr/>
          <a:lstStyle>
            <a:lvl1pPr>
              <a:defRPr sz="1000"/>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0" name="Afbeelding 9">
            <a:extLst>
              <a:ext uri="{FF2B5EF4-FFF2-40B4-BE49-F238E27FC236}">
                <a16:creationId xmlns:a16="http://schemas.microsoft.com/office/drawing/2014/main" id="{36A423BC-CC51-3044-8831-0BAB7FFCCC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0900" y="454157"/>
            <a:ext cx="1181100" cy="1231900"/>
          </a:xfrm>
          <a:prstGeom prst="rect">
            <a:avLst/>
          </a:prstGeom>
        </p:spPr>
      </p:pic>
      <p:pic>
        <p:nvPicPr>
          <p:cNvPr id="15" name="Afbeelding 14">
            <a:extLst>
              <a:ext uri="{FF2B5EF4-FFF2-40B4-BE49-F238E27FC236}">
                <a16:creationId xmlns:a16="http://schemas.microsoft.com/office/drawing/2014/main" id="{CB1983D2-3597-7748-977B-8AAB3BF583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7210" y="6239777"/>
            <a:ext cx="1155600" cy="380385"/>
          </a:xfrm>
          <a:prstGeom prst="rect">
            <a:avLst/>
          </a:prstGeom>
        </p:spPr>
      </p:pic>
    </p:spTree>
    <p:extLst>
      <p:ext uri="{BB962C8B-B14F-4D97-AF65-F5344CB8AC3E}">
        <p14:creationId xmlns:p14="http://schemas.microsoft.com/office/powerpoint/2010/main" val="29171298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3B07D-9B6F-AC4C-BDE2-22F6E119BAA9}"/>
              </a:ext>
            </a:extLst>
          </p:cNvPr>
          <p:cNvSpPr>
            <a:spLocks noGrp="1"/>
          </p:cNvSpPr>
          <p:nvPr>
            <p:ph type="title"/>
          </p:nvPr>
        </p:nvSpPr>
        <p:spPr>
          <a:xfrm>
            <a:off x="721822" y="274770"/>
            <a:ext cx="8621683" cy="1325563"/>
          </a:xfrm>
        </p:spPr>
        <p:txBody>
          <a:bodyPr anchor="ctr">
            <a:noAutofit/>
          </a:bodyPr>
          <a:lstStyle>
            <a:lvl1pPr>
              <a:defRPr>
                <a:solidFill>
                  <a:schemeClr val="accent1"/>
                </a:solidFill>
                <a:latin typeface="+mn-lt"/>
              </a:defRPr>
            </a:lvl1pPr>
          </a:lstStyle>
          <a:p>
            <a:r>
              <a:rPr lang="nl-NL"/>
              <a:t>Klik om stijl te bewerken</a:t>
            </a:r>
            <a:endParaRPr lang="en-GB"/>
          </a:p>
        </p:txBody>
      </p:sp>
      <p:sp>
        <p:nvSpPr>
          <p:cNvPr id="4" name="Tijdelijke aanduiding voor datum 3">
            <a:extLst>
              <a:ext uri="{FF2B5EF4-FFF2-40B4-BE49-F238E27FC236}">
                <a16:creationId xmlns:a16="http://schemas.microsoft.com/office/drawing/2014/main"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maart 2023</a:t>
            </a:r>
            <a:endParaRPr lang="en-GB"/>
          </a:p>
        </p:txBody>
      </p:sp>
      <p:sp>
        <p:nvSpPr>
          <p:cNvPr id="5" name="Tijdelijke aanduiding voor voettekst 4">
            <a:extLst>
              <a:ext uri="{FF2B5EF4-FFF2-40B4-BE49-F238E27FC236}">
                <a16:creationId xmlns:a16="http://schemas.microsoft.com/office/drawing/2014/main" id="{5C8D06DB-C709-5A41-8480-53353F6E4F0A}"/>
              </a:ext>
            </a:extLst>
          </p:cNvPr>
          <p:cNvSpPr>
            <a:spLocks noGrp="1"/>
          </p:cNvSpPr>
          <p:nvPr>
            <p:ph type="ftr" sz="quarter" idx="11"/>
          </p:nvPr>
        </p:nvSpPr>
        <p:spPr>
          <a:xfrm>
            <a:off x="2809702" y="6253425"/>
            <a:ext cx="6533803" cy="413382"/>
          </a:xfrm>
        </p:spPr>
        <p:txBody>
          <a:bodyPr/>
          <a:lstStyle>
            <a:lvl1pPr>
              <a:defRPr sz="1000"/>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0" name="Afbeelding 9">
            <a:extLst>
              <a:ext uri="{FF2B5EF4-FFF2-40B4-BE49-F238E27FC236}">
                <a16:creationId xmlns:a16="http://schemas.microsoft.com/office/drawing/2014/main" id="{36A423BC-CC51-3044-8831-0BAB7FFCCC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0900" y="454157"/>
            <a:ext cx="1181100" cy="1231900"/>
          </a:xfrm>
          <a:prstGeom prst="rect">
            <a:avLst/>
          </a:prstGeom>
        </p:spPr>
      </p:pic>
      <p:sp>
        <p:nvSpPr>
          <p:cNvPr id="11" name="Ovaal 10">
            <a:extLst>
              <a:ext uri="{FF2B5EF4-FFF2-40B4-BE49-F238E27FC236}">
                <a16:creationId xmlns:a16="http://schemas.microsoft.com/office/drawing/2014/main" id="{BD9C4613-6B3C-3546-8EBD-89C58E975CA2}"/>
              </a:ext>
            </a:extLst>
          </p:cNvPr>
          <p:cNvSpPr/>
          <p:nvPr userDrawn="1"/>
        </p:nvSpPr>
        <p:spPr>
          <a:xfrm>
            <a:off x="11013196" y="643725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fbeelding 14">
            <a:extLst>
              <a:ext uri="{FF2B5EF4-FFF2-40B4-BE49-F238E27FC236}">
                <a16:creationId xmlns:a16="http://schemas.microsoft.com/office/drawing/2014/main" id="{CB1983D2-3597-7748-977B-8AAB3BF583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7210" y="6239777"/>
            <a:ext cx="1155600" cy="380385"/>
          </a:xfrm>
          <a:prstGeom prst="rect">
            <a:avLst/>
          </a:prstGeom>
        </p:spPr>
      </p:pic>
      <p:sp>
        <p:nvSpPr>
          <p:cNvPr id="12" name="Tijdelijke aanduiding voor inhoud 2">
            <a:extLst>
              <a:ext uri="{FF2B5EF4-FFF2-40B4-BE49-F238E27FC236}">
                <a16:creationId xmlns:a16="http://schemas.microsoft.com/office/drawing/2014/main" id="{5D78D968-D576-664E-9F33-9FCD2F0B37CF}"/>
              </a:ext>
            </a:extLst>
          </p:cNvPr>
          <p:cNvSpPr>
            <a:spLocks noGrp="1"/>
          </p:cNvSpPr>
          <p:nvPr>
            <p:ph idx="1"/>
          </p:nvPr>
        </p:nvSpPr>
        <p:spPr>
          <a:xfrm>
            <a:off x="721822" y="1865444"/>
            <a:ext cx="4970767" cy="3812025"/>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
        <p:nvSpPr>
          <p:cNvPr id="17" name="Tijdelijke aanduiding voor inhoud 2">
            <a:extLst>
              <a:ext uri="{FF2B5EF4-FFF2-40B4-BE49-F238E27FC236}">
                <a16:creationId xmlns:a16="http://schemas.microsoft.com/office/drawing/2014/main" id="{C0FEF1F6-E27A-FA48-820F-B983ADCA3AB7}"/>
              </a:ext>
            </a:extLst>
          </p:cNvPr>
          <p:cNvSpPr>
            <a:spLocks noGrp="1"/>
          </p:cNvSpPr>
          <p:nvPr>
            <p:ph idx="15"/>
          </p:nvPr>
        </p:nvSpPr>
        <p:spPr>
          <a:xfrm>
            <a:off x="6088148" y="1865443"/>
            <a:ext cx="4970767" cy="3812025"/>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1533423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kst en 1 foto">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DA6209EC-84DC-974D-989F-C406FE41ADC5}"/>
              </a:ext>
            </a:extLst>
          </p:cNvPr>
          <p:cNvSpPr>
            <a:spLocks noGrp="1"/>
          </p:cNvSpPr>
          <p:nvPr>
            <p:ph type="pic" sz="quarter" idx="13"/>
          </p:nvPr>
        </p:nvSpPr>
        <p:spPr>
          <a:xfrm>
            <a:off x="7495309" y="0"/>
            <a:ext cx="4696691" cy="6858000"/>
          </a:xfrm>
          <a:solidFill>
            <a:schemeClr val="bg1">
              <a:lumMod val="95000"/>
            </a:schemeClr>
          </a:solidFill>
        </p:spPr>
        <p:txBody>
          <a:bodyPr tIns="432000">
            <a:normAutofit/>
          </a:bodyPr>
          <a:lstStyle>
            <a:lvl1pPr algn="ctr">
              <a:defRPr sz="1800"/>
            </a:lvl1pPr>
          </a:lstStyle>
          <a:p>
            <a:r>
              <a:rPr lang="nl-NL"/>
              <a:t>Klik op het pictogram als u een afbeelding wilt toevoegen</a:t>
            </a:r>
            <a:endParaRPr lang="en-GB"/>
          </a:p>
        </p:txBody>
      </p:sp>
      <p:sp>
        <p:nvSpPr>
          <p:cNvPr id="2" name="Titel 1">
            <a:extLst>
              <a:ext uri="{FF2B5EF4-FFF2-40B4-BE49-F238E27FC236}">
                <a16:creationId xmlns:a16="http://schemas.microsoft.com/office/drawing/2014/main" id="{DAD3B07D-9B6F-AC4C-BDE2-22F6E119BAA9}"/>
              </a:ext>
            </a:extLst>
          </p:cNvPr>
          <p:cNvSpPr>
            <a:spLocks noGrp="1"/>
          </p:cNvSpPr>
          <p:nvPr>
            <p:ph type="title"/>
          </p:nvPr>
        </p:nvSpPr>
        <p:spPr>
          <a:xfrm>
            <a:off x="721823" y="274770"/>
            <a:ext cx="5623559" cy="1325563"/>
          </a:xfrm>
        </p:spPr>
        <p:txBody>
          <a:bodyPr anchor="ctr">
            <a:noAutofit/>
          </a:bodyPr>
          <a:lstStyle>
            <a:lvl1pPr>
              <a:defRPr>
                <a:solidFill>
                  <a:schemeClr val="accent1"/>
                </a:solidFill>
                <a:latin typeface="+mn-lt"/>
              </a:defRPr>
            </a:lvl1pPr>
          </a:lstStyle>
          <a:p>
            <a:r>
              <a:rPr lang="nl-NL"/>
              <a:t>Klik om stijl te bewerken</a:t>
            </a:r>
            <a:endParaRPr lang="en-GB"/>
          </a:p>
        </p:txBody>
      </p:sp>
      <p:sp>
        <p:nvSpPr>
          <p:cNvPr id="5" name="Tijdelijke aanduiding voor voettekst 4">
            <a:extLst>
              <a:ext uri="{FF2B5EF4-FFF2-40B4-BE49-F238E27FC236}">
                <a16:creationId xmlns:a16="http://schemas.microsoft.com/office/drawing/2014/main" id="{5C8D06DB-C709-5A41-8480-53353F6E4F0A}"/>
              </a:ext>
            </a:extLst>
          </p:cNvPr>
          <p:cNvSpPr>
            <a:spLocks noGrp="1"/>
          </p:cNvSpPr>
          <p:nvPr>
            <p:ph type="ftr" sz="quarter" idx="11"/>
          </p:nvPr>
        </p:nvSpPr>
        <p:spPr>
          <a:xfrm>
            <a:off x="2809702" y="6253425"/>
            <a:ext cx="4366953" cy="413382"/>
          </a:xfrm>
        </p:spPr>
        <p:txBody>
          <a:bodyPr/>
          <a:lstStyle>
            <a:lvl1pPr algn="r">
              <a:defRPr sz="1000"/>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5" name="Afbeelding 14">
            <a:extLst>
              <a:ext uri="{FF2B5EF4-FFF2-40B4-BE49-F238E27FC236}">
                <a16:creationId xmlns:a16="http://schemas.microsoft.com/office/drawing/2014/main" id="{CB1983D2-3597-7748-977B-8AAB3BF583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210" y="6239777"/>
            <a:ext cx="1155600" cy="380385"/>
          </a:xfrm>
          <a:prstGeom prst="rect">
            <a:avLst/>
          </a:prstGeom>
        </p:spPr>
      </p:pic>
      <p:sp>
        <p:nvSpPr>
          <p:cNvPr id="19" name="Tijdelijke aanduiding voor tekst 17">
            <a:extLst>
              <a:ext uri="{FF2B5EF4-FFF2-40B4-BE49-F238E27FC236}">
                <a16:creationId xmlns:a16="http://schemas.microsoft.com/office/drawing/2014/main" id="{608B0654-F3A7-5245-92A9-4598F71EDC8E}"/>
              </a:ext>
            </a:extLst>
          </p:cNvPr>
          <p:cNvSpPr>
            <a:spLocks noGrp="1" noChangeAspect="1"/>
          </p:cNvSpPr>
          <p:nvPr>
            <p:ph type="body" sz="quarter" idx="14" hasCustomPrompt="1"/>
          </p:nvPr>
        </p:nvSpPr>
        <p:spPr>
          <a:xfrm>
            <a:off x="11008090" y="6437256"/>
            <a:ext cx="54000" cy="54000"/>
          </a:xfrm>
          <a:blipFill>
            <a:blip r:embed="rId3" cstate="screen">
              <a:alphaModFix/>
              <a:extLst>
                <a:ext uri="{28A0092B-C50C-407E-A947-70E740481C1C}">
                  <a14:useLocalDpi xmlns:a14="http://schemas.microsoft.com/office/drawing/2010/main"/>
                </a:ext>
              </a:extLst>
            </a:blip>
            <a:stretch>
              <a:fillRect/>
            </a:stretch>
          </a:blipFill>
        </p:spPr>
        <p:txBody>
          <a:bodyPr>
            <a:normAutofit/>
          </a:bodyPr>
          <a:lstStyle>
            <a:lvl1pPr>
              <a:defRPr sz="100"/>
            </a:lvl1pPr>
          </a:lstStyle>
          <a:p>
            <a:r>
              <a:rPr lang="en-GB"/>
              <a:t>    </a:t>
            </a:r>
          </a:p>
        </p:txBody>
      </p:sp>
      <p:sp>
        <p:nvSpPr>
          <p:cNvPr id="4" name="Tijdelijke aanduiding voor datum 3">
            <a:extLst>
              <a:ext uri="{FF2B5EF4-FFF2-40B4-BE49-F238E27FC236}">
                <a16:creationId xmlns:a16="http://schemas.microsoft.com/office/drawing/2014/main"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maart 2023</a:t>
            </a:r>
            <a:endParaRPr lang="en-GB"/>
          </a:p>
        </p:txBody>
      </p:sp>
      <p:sp>
        <p:nvSpPr>
          <p:cNvPr id="13" name="Tijdelijke aanduiding voor inhoud 2">
            <a:extLst>
              <a:ext uri="{FF2B5EF4-FFF2-40B4-BE49-F238E27FC236}">
                <a16:creationId xmlns:a16="http://schemas.microsoft.com/office/drawing/2014/main" id="{D1146742-910C-524A-BB8E-BFECC16D69CC}"/>
              </a:ext>
            </a:extLst>
          </p:cNvPr>
          <p:cNvSpPr>
            <a:spLocks noGrp="1"/>
          </p:cNvSpPr>
          <p:nvPr>
            <p:ph idx="15"/>
          </p:nvPr>
        </p:nvSpPr>
        <p:spPr>
          <a:xfrm>
            <a:off x="721822" y="1865444"/>
            <a:ext cx="6270649" cy="3812025"/>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865617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kst en 2 fot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3B07D-9B6F-AC4C-BDE2-22F6E119BAA9}"/>
              </a:ext>
            </a:extLst>
          </p:cNvPr>
          <p:cNvSpPr>
            <a:spLocks noGrp="1"/>
          </p:cNvSpPr>
          <p:nvPr>
            <p:ph type="title"/>
          </p:nvPr>
        </p:nvSpPr>
        <p:spPr>
          <a:xfrm>
            <a:off x="721823" y="274770"/>
            <a:ext cx="5925558" cy="1325563"/>
          </a:xfrm>
        </p:spPr>
        <p:txBody>
          <a:bodyPr anchor="ctr">
            <a:noAutofit/>
          </a:bodyPr>
          <a:lstStyle>
            <a:lvl1pPr>
              <a:defRPr>
                <a:solidFill>
                  <a:schemeClr val="accent1"/>
                </a:solidFill>
                <a:latin typeface="+mn-lt"/>
              </a:defRPr>
            </a:lvl1pPr>
          </a:lstStyle>
          <a:p>
            <a:r>
              <a:rPr lang="nl-NL"/>
              <a:t>Klik om stijl te bewerken</a:t>
            </a:r>
            <a:endParaRPr lang="en-GB"/>
          </a:p>
        </p:txBody>
      </p:sp>
      <p:sp>
        <p:nvSpPr>
          <p:cNvPr id="4" name="Tijdelijke aanduiding voor datum 3">
            <a:extLst>
              <a:ext uri="{FF2B5EF4-FFF2-40B4-BE49-F238E27FC236}">
                <a16:creationId xmlns:a16="http://schemas.microsoft.com/office/drawing/2014/main"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maart 2023</a:t>
            </a:r>
            <a:endParaRPr lang="en-GB"/>
          </a:p>
        </p:txBody>
      </p:sp>
      <p:sp>
        <p:nvSpPr>
          <p:cNvPr id="5" name="Tijdelijke aanduiding voor voettekst 4">
            <a:extLst>
              <a:ext uri="{FF2B5EF4-FFF2-40B4-BE49-F238E27FC236}">
                <a16:creationId xmlns:a16="http://schemas.microsoft.com/office/drawing/2014/main" id="{5C8D06DB-C709-5A41-8480-53353F6E4F0A}"/>
              </a:ext>
            </a:extLst>
          </p:cNvPr>
          <p:cNvSpPr>
            <a:spLocks noGrp="1"/>
          </p:cNvSpPr>
          <p:nvPr>
            <p:ph type="ftr" sz="quarter" idx="11"/>
          </p:nvPr>
        </p:nvSpPr>
        <p:spPr>
          <a:xfrm>
            <a:off x="2809702" y="6253425"/>
            <a:ext cx="6533803" cy="413382"/>
          </a:xfrm>
        </p:spPr>
        <p:txBody>
          <a:bodyPr/>
          <a:lstStyle>
            <a:lvl1pPr>
              <a:defRPr sz="1000"/>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0" name="Afbeelding 9">
            <a:extLst>
              <a:ext uri="{FF2B5EF4-FFF2-40B4-BE49-F238E27FC236}">
                <a16:creationId xmlns:a16="http://schemas.microsoft.com/office/drawing/2014/main" id="{36A423BC-CC51-3044-8831-0BAB7FFCCC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0900" y="454157"/>
            <a:ext cx="1181100" cy="1231900"/>
          </a:xfrm>
          <a:prstGeom prst="rect">
            <a:avLst/>
          </a:prstGeom>
        </p:spPr>
      </p:pic>
      <p:sp>
        <p:nvSpPr>
          <p:cNvPr id="11" name="Ovaal 10">
            <a:extLst>
              <a:ext uri="{FF2B5EF4-FFF2-40B4-BE49-F238E27FC236}">
                <a16:creationId xmlns:a16="http://schemas.microsoft.com/office/drawing/2014/main" id="{BD9C4613-6B3C-3546-8EBD-89C58E975CA2}"/>
              </a:ext>
            </a:extLst>
          </p:cNvPr>
          <p:cNvSpPr/>
          <p:nvPr userDrawn="1"/>
        </p:nvSpPr>
        <p:spPr>
          <a:xfrm>
            <a:off x="11013196" y="643725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fbeelding 14">
            <a:extLst>
              <a:ext uri="{FF2B5EF4-FFF2-40B4-BE49-F238E27FC236}">
                <a16:creationId xmlns:a16="http://schemas.microsoft.com/office/drawing/2014/main" id="{CB1983D2-3597-7748-977B-8AAB3BF583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7210" y="6239777"/>
            <a:ext cx="1155600" cy="380385"/>
          </a:xfrm>
          <a:prstGeom prst="rect">
            <a:avLst/>
          </a:prstGeom>
        </p:spPr>
      </p:pic>
      <p:sp>
        <p:nvSpPr>
          <p:cNvPr id="12" name="Tijdelijke aanduiding voor afbeelding 11">
            <a:extLst>
              <a:ext uri="{FF2B5EF4-FFF2-40B4-BE49-F238E27FC236}">
                <a16:creationId xmlns:a16="http://schemas.microsoft.com/office/drawing/2014/main" id="{9F913598-A161-5148-BA48-176B4EA8E773}"/>
              </a:ext>
            </a:extLst>
          </p:cNvPr>
          <p:cNvSpPr>
            <a:spLocks noGrp="1"/>
          </p:cNvSpPr>
          <p:nvPr>
            <p:ph type="pic" sz="quarter" idx="13"/>
          </p:nvPr>
        </p:nvSpPr>
        <p:spPr>
          <a:xfrm>
            <a:off x="7735518" y="1865444"/>
            <a:ext cx="3300537" cy="1915446"/>
          </a:xfrm>
          <a:solidFill>
            <a:schemeClr val="bg1">
              <a:lumMod val="95000"/>
            </a:schemeClr>
          </a:solidFill>
        </p:spPr>
        <p:txBody>
          <a:bodyPr tIns="288000">
            <a:normAutofit/>
          </a:bodyPr>
          <a:lstStyle>
            <a:lvl1pPr algn="ctr">
              <a:defRPr sz="1400"/>
            </a:lvl1pPr>
          </a:lstStyle>
          <a:p>
            <a:r>
              <a:rPr lang="nl-NL"/>
              <a:t>Klik op het pictogram als u een afbeelding wilt toevoegen</a:t>
            </a:r>
            <a:endParaRPr lang="en-GB"/>
          </a:p>
        </p:txBody>
      </p:sp>
      <p:sp>
        <p:nvSpPr>
          <p:cNvPr id="13" name="Tijdelijke aanduiding voor afbeelding 11">
            <a:extLst>
              <a:ext uri="{FF2B5EF4-FFF2-40B4-BE49-F238E27FC236}">
                <a16:creationId xmlns:a16="http://schemas.microsoft.com/office/drawing/2014/main" id="{AFBCC523-DDB4-634F-B28B-2AE258705AF2}"/>
              </a:ext>
            </a:extLst>
          </p:cNvPr>
          <p:cNvSpPr>
            <a:spLocks noGrp="1"/>
          </p:cNvSpPr>
          <p:nvPr>
            <p:ph type="pic" sz="quarter" idx="14"/>
          </p:nvPr>
        </p:nvSpPr>
        <p:spPr>
          <a:xfrm>
            <a:off x="7735518" y="3960277"/>
            <a:ext cx="3300537" cy="1915446"/>
          </a:xfrm>
          <a:solidFill>
            <a:schemeClr val="bg1">
              <a:lumMod val="95000"/>
            </a:schemeClr>
          </a:solidFill>
        </p:spPr>
        <p:txBody>
          <a:bodyPr tIns="288000">
            <a:normAutofit/>
          </a:bodyPr>
          <a:lstStyle>
            <a:lvl1pPr algn="ctr">
              <a:defRPr sz="1400"/>
            </a:lvl1pPr>
          </a:lstStyle>
          <a:p>
            <a:r>
              <a:rPr lang="nl-NL"/>
              <a:t>Klik op het pictogram als u een afbeelding wilt toevoegen</a:t>
            </a:r>
            <a:endParaRPr lang="en-GB"/>
          </a:p>
        </p:txBody>
      </p:sp>
      <p:sp>
        <p:nvSpPr>
          <p:cNvPr id="14" name="Tijdelijke aanduiding voor inhoud 2">
            <a:extLst>
              <a:ext uri="{FF2B5EF4-FFF2-40B4-BE49-F238E27FC236}">
                <a16:creationId xmlns:a16="http://schemas.microsoft.com/office/drawing/2014/main" id="{90628DBB-C420-D448-90E4-3F0342CEEF35}"/>
              </a:ext>
            </a:extLst>
          </p:cNvPr>
          <p:cNvSpPr>
            <a:spLocks noGrp="1"/>
          </p:cNvSpPr>
          <p:nvPr>
            <p:ph idx="15"/>
          </p:nvPr>
        </p:nvSpPr>
        <p:spPr>
          <a:xfrm>
            <a:off x="721822" y="1865444"/>
            <a:ext cx="6533803" cy="4010279"/>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13775120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tekst en 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3B07D-9B6F-AC4C-BDE2-22F6E119BAA9}"/>
              </a:ext>
            </a:extLst>
          </p:cNvPr>
          <p:cNvSpPr>
            <a:spLocks noGrp="1"/>
          </p:cNvSpPr>
          <p:nvPr>
            <p:ph type="title"/>
          </p:nvPr>
        </p:nvSpPr>
        <p:spPr>
          <a:xfrm>
            <a:off x="721822" y="274770"/>
            <a:ext cx="8621683" cy="1325563"/>
          </a:xfrm>
        </p:spPr>
        <p:txBody>
          <a:bodyPr anchor="ctr">
            <a:noAutofit/>
          </a:bodyPr>
          <a:lstStyle>
            <a:lvl1pPr>
              <a:defRPr>
                <a:solidFill>
                  <a:schemeClr val="accent1"/>
                </a:solidFill>
                <a:latin typeface="+mn-lt"/>
              </a:defRPr>
            </a:lvl1pPr>
          </a:lstStyle>
          <a:p>
            <a:r>
              <a:rPr lang="nl-NL"/>
              <a:t>Klik om stijl te bewerken</a:t>
            </a:r>
            <a:endParaRPr lang="en-GB"/>
          </a:p>
        </p:txBody>
      </p:sp>
      <p:sp>
        <p:nvSpPr>
          <p:cNvPr id="4" name="Tijdelijke aanduiding voor datum 3">
            <a:extLst>
              <a:ext uri="{FF2B5EF4-FFF2-40B4-BE49-F238E27FC236}">
                <a16:creationId xmlns:a16="http://schemas.microsoft.com/office/drawing/2014/main"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maart 2023</a:t>
            </a:r>
            <a:endParaRPr lang="en-GB"/>
          </a:p>
        </p:txBody>
      </p:sp>
      <p:sp>
        <p:nvSpPr>
          <p:cNvPr id="5" name="Tijdelijke aanduiding voor voettekst 4">
            <a:extLst>
              <a:ext uri="{FF2B5EF4-FFF2-40B4-BE49-F238E27FC236}">
                <a16:creationId xmlns:a16="http://schemas.microsoft.com/office/drawing/2014/main" id="{5C8D06DB-C709-5A41-8480-53353F6E4F0A}"/>
              </a:ext>
            </a:extLst>
          </p:cNvPr>
          <p:cNvSpPr>
            <a:spLocks noGrp="1"/>
          </p:cNvSpPr>
          <p:nvPr>
            <p:ph type="ftr" sz="quarter" idx="11"/>
          </p:nvPr>
        </p:nvSpPr>
        <p:spPr>
          <a:xfrm>
            <a:off x="2809702" y="6253425"/>
            <a:ext cx="6533803" cy="413382"/>
          </a:xfrm>
        </p:spPr>
        <p:txBody>
          <a:bodyPr/>
          <a:lstStyle>
            <a:lvl1pPr>
              <a:defRPr sz="1000"/>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0" name="Afbeelding 9">
            <a:extLst>
              <a:ext uri="{FF2B5EF4-FFF2-40B4-BE49-F238E27FC236}">
                <a16:creationId xmlns:a16="http://schemas.microsoft.com/office/drawing/2014/main" id="{36A423BC-CC51-3044-8831-0BAB7FFCCC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0900" y="454157"/>
            <a:ext cx="1181100" cy="1231900"/>
          </a:xfrm>
          <a:prstGeom prst="rect">
            <a:avLst/>
          </a:prstGeom>
        </p:spPr>
      </p:pic>
      <p:sp>
        <p:nvSpPr>
          <p:cNvPr id="11" name="Ovaal 10">
            <a:extLst>
              <a:ext uri="{FF2B5EF4-FFF2-40B4-BE49-F238E27FC236}">
                <a16:creationId xmlns:a16="http://schemas.microsoft.com/office/drawing/2014/main" id="{BD9C4613-6B3C-3546-8EBD-89C58E975CA2}"/>
              </a:ext>
            </a:extLst>
          </p:cNvPr>
          <p:cNvSpPr/>
          <p:nvPr userDrawn="1"/>
        </p:nvSpPr>
        <p:spPr>
          <a:xfrm>
            <a:off x="11013196" y="643725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fbeelding 14">
            <a:extLst>
              <a:ext uri="{FF2B5EF4-FFF2-40B4-BE49-F238E27FC236}">
                <a16:creationId xmlns:a16="http://schemas.microsoft.com/office/drawing/2014/main" id="{CB1983D2-3597-7748-977B-8AAB3BF583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7210" y="6239777"/>
            <a:ext cx="1155600" cy="380385"/>
          </a:xfrm>
          <a:prstGeom prst="rect">
            <a:avLst/>
          </a:prstGeom>
        </p:spPr>
      </p:pic>
      <p:sp>
        <p:nvSpPr>
          <p:cNvPr id="14" name="Tijdelijke aanduiding voor grafiek 7">
            <a:extLst>
              <a:ext uri="{FF2B5EF4-FFF2-40B4-BE49-F238E27FC236}">
                <a16:creationId xmlns:a16="http://schemas.microsoft.com/office/drawing/2014/main" id="{3A6DAB2D-4C95-9A4C-8138-B2FDC8CABE8C}"/>
              </a:ext>
            </a:extLst>
          </p:cNvPr>
          <p:cNvSpPr>
            <a:spLocks noGrp="1"/>
          </p:cNvSpPr>
          <p:nvPr>
            <p:ph type="chart" sz="quarter" idx="14"/>
          </p:nvPr>
        </p:nvSpPr>
        <p:spPr>
          <a:xfrm>
            <a:off x="5856051" y="1865444"/>
            <a:ext cx="5472349" cy="3960681"/>
          </a:xfrm>
        </p:spPr>
        <p:txBody>
          <a:bodyPr tIns="216000">
            <a:normAutofit/>
          </a:bodyPr>
          <a:lstStyle>
            <a:lvl1pPr algn="ctr">
              <a:defRPr sz="1800"/>
            </a:lvl1pPr>
          </a:lstStyle>
          <a:p>
            <a:r>
              <a:rPr lang="nl-NL"/>
              <a:t>Klik op het pictogram als u een grafiek wilt toevoegen</a:t>
            </a:r>
            <a:endParaRPr lang="en-GB"/>
          </a:p>
        </p:txBody>
      </p:sp>
      <p:sp>
        <p:nvSpPr>
          <p:cNvPr id="13" name="Tijdelijke aanduiding voor inhoud 2">
            <a:extLst>
              <a:ext uri="{FF2B5EF4-FFF2-40B4-BE49-F238E27FC236}">
                <a16:creationId xmlns:a16="http://schemas.microsoft.com/office/drawing/2014/main" id="{CD9E9183-ABE5-874B-9E28-2E7BC8BFDA87}"/>
              </a:ext>
            </a:extLst>
          </p:cNvPr>
          <p:cNvSpPr>
            <a:spLocks noGrp="1"/>
          </p:cNvSpPr>
          <p:nvPr>
            <p:ph idx="15"/>
          </p:nvPr>
        </p:nvSpPr>
        <p:spPr>
          <a:xfrm>
            <a:off x="721823" y="1865444"/>
            <a:ext cx="4818366" cy="3960681"/>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6789680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3B07D-9B6F-AC4C-BDE2-22F6E119BAA9}"/>
              </a:ext>
            </a:extLst>
          </p:cNvPr>
          <p:cNvSpPr>
            <a:spLocks noGrp="1"/>
          </p:cNvSpPr>
          <p:nvPr>
            <p:ph type="title"/>
          </p:nvPr>
        </p:nvSpPr>
        <p:spPr>
          <a:xfrm>
            <a:off x="721822" y="274770"/>
            <a:ext cx="8621683" cy="1325563"/>
          </a:xfrm>
        </p:spPr>
        <p:txBody>
          <a:bodyPr anchor="ctr">
            <a:noAutofit/>
          </a:bodyPr>
          <a:lstStyle>
            <a:lvl1pPr>
              <a:defRPr>
                <a:solidFill>
                  <a:schemeClr val="accent1"/>
                </a:solidFill>
                <a:latin typeface="+mn-lt"/>
              </a:defRPr>
            </a:lvl1pPr>
          </a:lstStyle>
          <a:p>
            <a:r>
              <a:rPr lang="nl-NL"/>
              <a:t>Klik om stijl te bewerken</a:t>
            </a:r>
            <a:endParaRPr lang="en-GB"/>
          </a:p>
        </p:txBody>
      </p:sp>
      <p:sp>
        <p:nvSpPr>
          <p:cNvPr id="4" name="Tijdelijke aanduiding voor datum 3">
            <a:extLst>
              <a:ext uri="{FF2B5EF4-FFF2-40B4-BE49-F238E27FC236}">
                <a16:creationId xmlns:a16="http://schemas.microsoft.com/office/drawing/2014/main"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maart 2023</a:t>
            </a:r>
            <a:endParaRPr lang="en-GB"/>
          </a:p>
        </p:txBody>
      </p:sp>
      <p:sp>
        <p:nvSpPr>
          <p:cNvPr id="5" name="Tijdelijke aanduiding voor voettekst 4">
            <a:extLst>
              <a:ext uri="{FF2B5EF4-FFF2-40B4-BE49-F238E27FC236}">
                <a16:creationId xmlns:a16="http://schemas.microsoft.com/office/drawing/2014/main" id="{5C8D06DB-C709-5A41-8480-53353F6E4F0A}"/>
              </a:ext>
            </a:extLst>
          </p:cNvPr>
          <p:cNvSpPr>
            <a:spLocks noGrp="1"/>
          </p:cNvSpPr>
          <p:nvPr>
            <p:ph type="ftr" sz="quarter" idx="11"/>
          </p:nvPr>
        </p:nvSpPr>
        <p:spPr>
          <a:xfrm>
            <a:off x="2809702" y="6253425"/>
            <a:ext cx="6533803" cy="413382"/>
          </a:xfrm>
        </p:spPr>
        <p:txBody>
          <a:bodyPr/>
          <a:lstStyle>
            <a:lvl1pPr>
              <a:defRPr sz="1000"/>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0" name="Afbeelding 9">
            <a:extLst>
              <a:ext uri="{FF2B5EF4-FFF2-40B4-BE49-F238E27FC236}">
                <a16:creationId xmlns:a16="http://schemas.microsoft.com/office/drawing/2014/main" id="{36A423BC-CC51-3044-8831-0BAB7FFCCC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0900" y="454157"/>
            <a:ext cx="1181100" cy="1231900"/>
          </a:xfrm>
          <a:prstGeom prst="rect">
            <a:avLst/>
          </a:prstGeom>
        </p:spPr>
      </p:pic>
      <p:sp>
        <p:nvSpPr>
          <p:cNvPr id="11" name="Ovaal 10">
            <a:extLst>
              <a:ext uri="{FF2B5EF4-FFF2-40B4-BE49-F238E27FC236}">
                <a16:creationId xmlns:a16="http://schemas.microsoft.com/office/drawing/2014/main" id="{BD9C4613-6B3C-3546-8EBD-89C58E975CA2}"/>
              </a:ext>
            </a:extLst>
          </p:cNvPr>
          <p:cNvSpPr/>
          <p:nvPr userDrawn="1"/>
        </p:nvSpPr>
        <p:spPr>
          <a:xfrm>
            <a:off x="11013196" y="643725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fbeelding 14">
            <a:extLst>
              <a:ext uri="{FF2B5EF4-FFF2-40B4-BE49-F238E27FC236}">
                <a16:creationId xmlns:a16="http://schemas.microsoft.com/office/drawing/2014/main" id="{CB1983D2-3597-7748-977B-8AAB3BF583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7210" y="6239777"/>
            <a:ext cx="1155600" cy="380385"/>
          </a:xfrm>
          <a:prstGeom prst="rect">
            <a:avLst/>
          </a:prstGeom>
        </p:spPr>
      </p:pic>
      <p:sp>
        <p:nvSpPr>
          <p:cNvPr id="13" name="Tijdelijke aanduiding voor tabel 6">
            <a:extLst>
              <a:ext uri="{FF2B5EF4-FFF2-40B4-BE49-F238E27FC236}">
                <a16:creationId xmlns:a16="http://schemas.microsoft.com/office/drawing/2014/main" id="{A79BED16-A602-A242-ACAB-7381481C71CE}"/>
              </a:ext>
            </a:extLst>
          </p:cNvPr>
          <p:cNvSpPr>
            <a:spLocks noGrp="1"/>
          </p:cNvSpPr>
          <p:nvPr>
            <p:ph type="tbl" sz="quarter" idx="15"/>
          </p:nvPr>
        </p:nvSpPr>
        <p:spPr>
          <a:xfrm>
            <a:off x="5837238" y="1865313"/>
            <a:ext cx="5491162" cy="3960812"/>
          </a:xfrm>
        </p:spPr>
        <p:txBody>
          <a:bodyPr tIns="216000">
            <a:normAutofit/>
          </a:bodyPr>
          <a:lstStyle>
            <a:lvl1pPr algn="ctr">
              <a:defRPr sz="1800"/>
            </a:lvl1pPr>
          </a:lstStyle>
          <a:p>
            <a:r>
              <a:rPr lang="nl-NL"/>
              <a:t>Klik op het pictogram als u een tabel wilt toevoegen</a:t>
            </a:r>
            <a:endParaRPr lang="en-GB"/>
          </a:p>
        </p:txBody>
      </p:sp>
      <p:sp>
        <p:nvSpPr>
          <p:cNvPr id="14" name="Tijdelijke aanduiding voor inhoud 2">
            <a:extLst>
              <a:ext uri="{FF2B5EF4-FFF2-40B4-BE49-F238E27FC236}">
                <a16:creationId xmlns:a16="http://schemas.microsoft.com/office/drawing/2014/main" id="{BCC52FDA-A2B0-8A43-8984-6F81E6E6F88F}"/>
              </a:ext>
            </a:extLst>
          </p:cNvPr>
          <p:cNvSpPr>
            <a:spLocks noGrp="1"/>
          </p:cNvSpPr>
          <p:nvPr>
            <p:ph idx="16"/>
          </p:nvPr>
        </p:nvSpPr>
        <p:spPr>
          <a:xfrm>
            <a:off x="721823" y="1865444"/>
            <a:ext cx="4882912" cy="3960681"/>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3868598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screen beeld">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3612A926-71F2-4B43-A5FF-8C50FDF92510}"/>
              </a:ext>
            </a:extLst>
          </p:cNvPr>
          <p:cNvSpPr>
            <a:spLocks noGrp="1"/>
          </p:cNvSpPr>
          <p:nvPr>
            <p:ph type="pic" sz="quarter" idx="11"/>
          </p:nvPr>
        </p:nvSpPr>
        <p:spPr>
          <a:xfrm>
            <a:off x="0" y="0"/>
            <a:ext cx="12192000" cy="6858000"/>
          </a:xfrm>
          <a:solidFill>
            <a:schemeClr val="bg1">
              <a:lumMod val="95000"/>
            </a:schemeClr>
          </a:solidFill>
        </p:spPr>
        <p:txBody>
          <a:bodyPr tIns="432000">
            <a:normAutofit/>
          </a:bodyPr>
          <a:lstStyle>
            <a:lvl1pPr algn="ctr">
              <a:defRPr sz="1800"/>
            </a:lvl1pPr>
          </a:lstStyle>
          <a:p>
            <a:r>
              <a:rPr lang="nl-NL"/>
              <a:t>Klik op het pictogram als u een afbeelding wilt toevoegen</a:t>
            </a:r>
            <a:endParaRPr lang="en-GB"/>
          </a:p>
        </p:txBody>
      </p:sp>
      <p:sp>
        <p:nvSpPr>
          <p:cNvPr id="17" name="Tijdelijke aanduiding voor tekst 16">
            <a:extLst>
              <a:ext uri="{FF2B5EF4-FFF2-40B4-BE49-F238E27FC236}">
                <a16:creationId xmlns:a16="http://schemas.microsoft.com/office/drawing/2014/main" id="{BB5D2E92-0870-B54F-AF15-BEEAF98A0961}"/>
              </a:ext>
            </a:extLst>
          </p:cNvPr>
          <p:cNvSpPr>
            <a:spLocks noGrp="1"/>
          </p:cNvSpPr>
          <p:nvPr>
            <p:ph type="body" sz="quarter" idx="12" hasCustomPrompt="1"/>
          </p:nvPr>
        </p:nvSpPr>
        <p:spPr>
          <a:xfrm>
            <a:off x="0" y="4109924"/>
            <a:ext cx="12192000" cy="1512651"/>
          </a:xfrm>
          <a:blipFill>
            <a:blip r:embed="rId2" cstate="screen">
              <a:extLst>
                <a:ext uri="{28A0092B-C50C-407E-A947-70E740481C1C}">
                  <a14:useLocalDpi xmlns:a14="http://schemas.microsoft.com/office/drawing/2010/main"/>
                </a:ext>
              </a:extLst>
            </a:blip>
            <a:stretch>
              <a:fillRect/>
            </a:stretch>
          </a:blipFill>
        </p:spPr>
        <p:txBody>
          <a:bodyPr/>
          <a:lstStyle/>
          <a:p>
            <a:r>
              <a:rPr lang="en-GB"/>
              <a:t>      </a:t>
            </a:r>
          </a:p>
        </p:txBody>
      </p:sp>
    </p:spTree>
    <p:extLst>
      <p:ext uri="{BB962C8B-B14F-4D97-AF65-F5344CB8AC3E}">
        <p14:creationId xmlns:p14="http://schemas.microsoft.com/office/powerpoint/2010/main" val="110393566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lumMod val="95000"/>
          </a:schemeClr>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3612A926-71F2-4B43-A5FF-8C50FDF92510}"/>
              </a:ext>
            </a:extLst>
          </p:cNvPr>
          <p:cNvSpPr>
            <a:spLocks noGrp="1"/>
          </p:cNvSpPr>
          <p:nvPr>
            <p:ph type="pic" sz="quarter" idx="11"/>
          </p:nvPr>
        </p:nvSpPr>
        <p:spPr>
          <a:xfrm>
            <a:off x="0" y="0"/>
            <a:ext cx="12192000" cy="6858000"/>
          </a:xfrm>
        </p:spPr>
        <p:txBody>
          <a:bodyPr tIns="432000">
            <a:normAutofit/>
          </a:bodyPr>
          <a:lstStyle>
            <a:lvl1pPr algn="ctr">
              <a:defRPr sz="1800"/>
            </a:lvl1pPr>
          </a:lstStyle>
          <a:p>
            <a:r>
              <a:rPr lang="nl-NL"/>
              <a:t>Klik op het pictogram als u een afbeelding wilt toevoegen</a:t>
            </a:r>
            <a:endParaRPr lang="en-GB"/>
          </a:p>
        </p:txBody>
      </p:sp>
      <p:sp>
        <p:nvSpPr>
          <p:cNvPr id="17" name="Tijdelijke aanduiding voor tekst 16">
            <a:extLst>
              <a:ext uri="{FF2B5EF4-FFF2-40B4-BE49-F238E27FC236}">
                <a16:creationId xmlns:a16="http://schemas.microsoft.com/office/drawing/2014/main" id="{BB5D2E92-0870-B54F-AF15-BEEAF98A0961}"/>
              </a:ext>
            </a:extLst>
          </p:cNvPr>
          <p:cNvSpPr>
            <a:spLocks noGrp="1"/>
          </p:cNvSpPr>
          <p:nvPr>
            <p:ph type="body" sz="quarter" idx="12" hasCustomPrompt="1"/>
          </p:nvPr>
        </p:nvSpPr>
        <p:spPr>
          <a:xfrm>
            <a:off x="0" y="4109924"/>
            <a:ext cx="12192000" cy="1512651"/>
          </a:xfrm>
          <a:blipFill>
            <a:blip r:embed="rId2" cstate="screen">
              <a:extLst>
                <a:ext uri="{28A0092B-C50C-407E-A947-70E740481C1C}">
                  <a14:useLocalDpi xmlns:a14="http://schemas.microsoft.com/office/drawing/2010/main"/>
                </a:ext>
              </a:extLst>
            </a:blip>
            <a:stretch>
              <a:fillRect/>
            </a:stretch>
          </a:blipFill>
        </p:spPr>
        <p:txBody>
          <a:bodyPr/>
          <a:lstStyle/>
          <a:p>
            <a:r>
              <a:rPr lang="en-GB"/>
              <a:t>      </a:t>
            </a:r>
          </a:p>
        </p:txBody>
      </p:sp>
      <p:sp>
        <p:nvSpPr>
          <p:cNvPr id="5" name="Tijdelijke aanduiding voor tekst 4">
            <a:extLst>
              <a:ext uri="{FF2B5EF4-FFF2-40B4-BE49-F238E27FC236}">
                <a16:creationId xmlns:a16="http://schemas.microsoft.com/office/drawing/2014/main" id="{D6C02777-5792-1F46-A831-8BCFA0C99E98}"/>
              </a:ext>
            </a:extLst>
          </p:cNvPr>
          <p:cNvSpPr>
            <a:spLocks noGrp="1"/>
          </p:cNvSpPr>
          <p:nvPr>
            <p:ph type="body" sz="quarter" idx="13" hasCustomPrompt="1"/>
          </p:nvPr>
        </p:nvSpPr>
        <p:spPr>
          <a:xfrm>
            <a:off x="2432050" y="1343025"/>
            <a:ext cx="5816600" cy="2767013"/>
          </a:xfrm>
        </p:spPr>
        <p:txBody>
          <a:bodyPr>
            <a:noAutofit/>
          </a:bodyPr>
          <a:lstStyle>
            <a:lvl1pPr>
              <a:defRPr sz="3600" b="1">
                <a:solidFill>
                  <a:schemeClr val="bg2">
                    <a:lumMod val="25000"/>
                  </a:schemeClr>
                </a:solidFill>
              </a:defRPr>
            </a:lvl1pPr>
          </a:lstStyle>
          <a:p>
            <a:r>
              <a:rPr lang="nl-NL"/>
              <a:t>“Quote”</a:t>
            </a:r>
            <a:endParaRPr lang="en-GB"/>
          </a:p>
        </p:txBody>
      </p:sp>
    </p:spTree>
    <p:extLst>
      <p:ext uri="{BB962C8B-B14F-4D97-AF65-F5344CB8AC3E}">
        <p14:creationId xmlns:p14="http://schemas.microsoft.com/office/powerpoint/2010/main" val="142386862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indscherm met baseline">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A126839E-5817-2049-98D8-44B23D2919BF}"/>
              </a:ext>
            </a:extLst>
          </p:cNvPr>
          <p:cNvSpPr>
            <a:spLocks noGrp="1"/>
          </p:cNvSpPr>
          <p:nvPr>
            <p:ph type="pic" sz="quarter" idx="17"/>
          </p:nvPr>
        </p:nvSpPr>
        <p:spPr>
          <a:xfrm>
            <a:off x="4572000" y="0"/>
            <a:ext cx="7620000" cy="6869113"/>
          </a:xfrm>
          <a:solidFill>
            <a:schemeClr val="bg1">
              <a:lumMod val="95000"/>
            </a:schemeClr>
          </a:solidFill>
        </p:spPr>
        <p:txBody>
          <a:bodyPr lIns="3960000" tIns="864000" rIns="288000">
            <a:normAutofit/>
          </a:bodyPr>
          <a:lstStyle>
            <a:lvl1pPr marL="0" indent="0" algn="r">
              <a:buNone/>
              <a:defRPr sz="1800"/>
            </a:lvl1pPr>
          </a:lstStyle>
          <a:p>
            <a:r>
              <a:rPr lang="nl-NL"/>
              <a:t>Klik op het pictogram als u een afbeelding wilt toevoegen</a:t>
            </a:r>
            <a:endParaRPr lang="en-GB"/>
          </a:p>
        </p:txBody>
      </p:sp>
      <p:sp>
        <p:nvSpPr>
          <p:cNvPr id="21" name="Tijdelijke aanduiding voor tekst 20">
            <a:extLst>
              <a:ext uri="{FF2B5EF4-FFF2-40B4-BE49-F238E27FC236}">
                <a16:creationId xmlns:a16="http://schemas.microsoft.com/office/drawing/2014/main" id="{3732CAA9-DA9F-894E-BE79-09AE83D416B5}"/>
              </a:ext>
            </a:extLst>
          </p:cNvPr>
          <p:cNvSpPr>
            <a:spLocks noGrp="1" noChangeAspect="1"/>
          </p:cNvSpPr>
          <p:nvPr>
            <p:ph type="body" sz="quarter" idx="15" hasCustomPrompt="1"/>
          </p:nvPr>
        </p:nvSpPr>
        <p:spPr>
          <a:xfrm>
            <a:off x="5035200" y="5161290"/>
            <a:ext cx="7156800" cy="13824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19" name="Tijdelijke aanduiding voor tekst 18">
            <a:extLst>
              <a:ext uri="{FF2B5EF4-FFF2-40B4-BE49-F238E27FC236}">
                <a16:creationId xmlns:a16="http://schemas.microsoft.com/office/drawing/2014/main" id="{C25ABE8E-F6EA-5240-BDFB-515939E5C99A}"/>
              </a:ext>
            </a:extLst>
          </p:cNvPr>
          <p:cNvSpPr>
            <a:spLocks noGrp="1" noChangeAspect="1"/>
          </p:cNvSpPr>
          <p:nvPr>
            <p:ph type="body" sz="quarter" idx="14" hasCustomPrompt="1"/>
          </p:nvPr>
        </p:nvSpPr>
        <p:spPr bwMode="invGray">
          <a:xfrm>
            <a:off x="-1" y="0"/>
            <a:ext cx="8193742" cy="686946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EE6D1061-64E9-5540-9CFA-24FFAF166A2D}"/>
              </a:ext>
            </a:extLst>
          </p:cNvPr>
          <p:cNvSpPr>
            <a:spLocks noGrp="1"/>
          </p:cNvSpPr>
          <p:nvPr>
            <p:ph type="ctrTitle" hasCustomPrompt="1"/>
          </p:nvPr>
        </p:nvSpPr>
        <p:spPr>
          <a:xfrm>
            <a:off x="615474" y="666708"/>
            <a:ext cx="6268803" cy="1435361"/>
          </a:xfrm>
        </p:spPr>
        <p:txBody>
          <a:bodyPr anchor="t">
            <a:noAutofit/>
          </a:bodyPr>
          <a:lstStyle>
            <a:lvl1pPr algn="l">
              <a:defRPr sz="3600" b="1">
                <a:solidFill>
                  <a:schemeClr val="bg1"/>
                </a:solidFill>
                <a:latin typeface="+mn-lt"/>
              </a:defRPr>
            </a:lvl1pPr>
          </a:lstStyle>
          <a:p>
            <a:r>
              <a:rPr lang="nl-NL"/>
              <a:t>Eindtekst</a:t>
            </a:r>
            <a:endParaRPr lang="en-GB"/>
          </a:p>
        </p:txBody>
      </p:sp>
      <p:sp>
        <p:nvSpPr>
          <p:cNvPr id="26" name="Tijdelijke aanduiding voor tekst 22">
            <a:extLst>
              <a:ext uri="{FF2B5EF4-FFF2-40B4-BE49-F238E27FC236}">
                <a16:creationId xmlns:a16="http://schemas.microsoft.com/office/drawing/2014/main" id="{1DAE7926-EA7F-6242-954A-39B55F6597E5}"/>
              </a:ext>
            </a:extLst>
          </p:cNvPr>
          <p:cNvSpPr>
            <a:spLocks noGrp="1" noChangeAspect="1"/>
          </p:cNvSpPr>
          <p:nvPr>
            <p:ph type="body" sz="quarter" idx="16" hasCustomPrompt="1"/>
          </p:nvPr>
        </p:nvSpPr>
        <p:spPr>
          <a:xfrm>
            <a:off x="705119" y="5658454"/>
            <a:ext cx="2196000" cy="850399"/>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sz="800"/>
              <a:t>           </a:t>
            </a:r>
            <a:endParaRPr lang="en-GB"/>
          </a:p>
        </p:txBody>
      </p:sp>
    </p:spTree>
    <p:extLst>
      <p:ext uri="{BB962C8B-B14F-4D97-AF65-F5344CB8AC3E}">
        <p14:creationId xmlns:p14="http://schemas.microsoft.com/office/powerpoint/2010/main" val="278583576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scherm zonder baseline">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A126839E-5817-2049-98D8-44B23D2919BF}"/>
              </a:ext>
            </a:extLst>
          </p:cNvPr>
          <p:cNvSpPr>
            <a:spLocks noGrp="1"/>
          </p:cNvSpPr>
          <p:nvPr>
            <p:ph type="pic" sz="quarter" idx="17"/>
          </p:nvPr>
        </p:nvSpPr>
        <p:spPr>
          <a:xfrm>
            <a:off x="4572000" y="0"/>
            <a:ext cx="7620000" cy="6869113"/>
          </a:xfrm>
          <a:solidFill>
            <a:schemeClr val="bg1">
              <a:lumMod val="95000"/>
            </a:schemeClr>
          </a:solidFill>
        </p:spPr>
        <p:txBody>
          <a:bodyPr lIns="3960000" tIns="864000" rIns="288000">
            <a:normAutofit/>
          </a:bodyPr>
          <a:lstStyle>
            <a:lvl1pPr marL="0" indent="0" algn="r">
              <a:buNone/>
              <a:defRPr sz="1800"/>
            </a:lvl1pPr>
          </a:lstStyle>
          <a:p>
            <a:r>
              <a:rPr lang="nl-NL"/>
              <a:t>Klik op het pictogram als u een afbeelding wilt toevoegen</a:t>
            </a:r>
            <a:endParaRPr lang="en-GB"/>
          </a:p>
        </p:txBody>
      </p:sp>
      <p:sp>
        <p:nvSpPr>
          <p:cNvPr id="21" name="Tijdelijke aanduiding voor tekst 20">
            <a:extLst>
              <a:ext uri="{FF2B5EF4-FFF2-40B4-BE49-F238E27FC236}">
                <a16:creationId xmlns:a16="http://schemas.microsoft.com/office/drawing/2014/main" id="{3732CAA9-DA9F-894E-BE79-09AE83D416B5}"/>
              </a:ext>
            </a:extLst>
          </p:cNvPr>
          <p:cNvSpPr>
            <a:spLocks noGrp="1" noChangeAspect="1"/>
          </p:cNvSpPr>
          <p:nvPr>
            <p:ph type="body" sz="quarter" idx="15" hasCustomPrompt="1"/>
          </p:nvPr>
        </p:nvSpPr>
        <p:spPr>
          <a:xfrm>
            <a:off x="5035200" y="5161290"/>
            <a:ext cx="7156800" cy="13824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19" name="Tijdelijke aanduiding voor tekst 18">
            <a:extLst>
              <a:ext uri="{FF2B5EF4-FFF2-40B4-BE49-F238E27FC236}">
                <a16:creationId xmlns:a16="http://schemas.microsoft.com/office/drawing/2014/main" id="{C25ABE8E-F6EA-5240-BDFB-515939E5C99A}"/>
              </a:ext>
            </a:extLst>
          </p:cNvPr>
          <p:cNvSpPr>
            <a:spLocks noGrp="1" noChangeAspect="1"/>
          </p:cNvSpPr>
          <p:nvPr>
            <p:ph type="body" sz="quarter" idx="14" hasCustomPrompt="1"/>
          </p:nvPr>
        </p:nvSpPr>
        <p:spPr bwMode="invGray">
          <a:xfrm>
            <a:off x="-1" y="0"/>
            <a:ext cx="8193742" cy="686946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EE6D1061-64E9-5540-9CFA-24FFAF166A2D}"/>
              </a:ext>
            </a:extLst>
          </p:cNvPr>
          <p:cNvSpPr>
            <a:spLocks noGrp="1"/>
          </p:cNvSpPr>
          <p:nvPr>
            <p:ph type="ctrTitle" hasCustomPrompt="1"/>
          </p:nvPr>
        </p:nvSpPr>
        <p:spPr>
          <a:xfrm>
            <a:off x="615474" y="666708"/>
            <a:ext cx="6268803" cy="1435361"/>
          </a:xfrm>
        </p:spPr>
        <p:txBody>
          <a:bodyPr anchor="t">
            <a:noAutofit/>
          </a:bodyPr>
          <a:lstStyle>
            <a:lvl1pPr algn="l">
              <a:defRPr sz="3600" b="1">
                <a:solidFill>
                  <a:schemeClr val="bg1"/>
                </a:solidFill>
                <a:latin typeface="+mn-lt"/>
              </a:defRPr>
            </a:lvl1pPr>
          </a:lstStyle>
          <a:p>
            <a:r>
              <a:rPr lang="nl-NL"/>
              <a:t>Eindtekst</a:t>
            </a:r>
            <a:endParaRPr lang="en-GB"/>
          </a:p>
        </p:txBody>
      </p:sp>
      <p:sp>
        <p:nvSpPr>
          <p:cNvPr id="14" name="Tijdelijke aanduiding voor tekst 4">
            <a:extLst>
              <a:ext uri="{FF2B5EF4-FFF2-40B4-BE49-F238E27FC236}">
                <a16:creationId xmlns:a16="http://schemas.microsoft.com/office/drawing/2014/main" id="{7BFE2793-A1FB-9A41-853A-EF3C9C5624CF}"/>
              </a:ext>
            </a:extLst>
          </p:cNvPr>
          <p:cNvSpPr>
            <a:spLocks noGrp="1" noChangeAspect="1"/>
          </p:cNvSpPr>
          <p:nvPr>
            <p:ph type="body" sz="quarter" idx="18" hasCustomPrompt="1"/>
          </p:nvPr>
        </p:nvSpPr>
        <p:spPr>
          <a:xfrm>
            <a:off x="705119" y="5669142"/>
            <a:ext cx="2203559" cy="722376"/>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175938752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cherm zonder baseline">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A126839E-5817-2049-98D8-44B23D2919BF}"/>
              </a:ext>
            </a:extLst>
          </p:cNvPr>
          <p:cNvSpPr>
            <a:spLocks noGrp="1"/>
          </p:cNvSpPr>
          <p:nvPr>
            <p:ph type="pic" sz="quarter" idx="17"/>
          </p:nvPr>
        </p:nvSpPr>
        <p:spPr>
          <a:xfrm>
            <a:off x="4572000" y="0"/>
            <a:ext cx="7620000" cy="6869113"/>
          </a:xfrm>
          <a:solidFill>
            <a:schemeClr val="bg1">
              <a:lumMod val="95000"/>
            </a:schemeClr>
          </a:solidFill>
        </p:spPr>
        <p:txBody>
          <a:bodyPr lIns="3960000" tIns="864000" rIns="288000">
            <a:normAutofit/>
          </a:bodyPr>
          <a:lstStyle>
            <a:lvl1pPr marL="0" indent="0" algn="r">
              <a:buNone/>
              <a:defRPr sz="1800"/>
            </a:lvl1pPr>
          </a:lstStyle>
          <a:p>
            <a:r>
              <a:rPr lang="nl-NL"/>
              <a:t>Klik op het pictogram als u een afbeelding wilt toevoegen</a:t>
            </a:r>
            <a:endParaRPr lang="en-GB"/>
          </a:p>
        </p:txBody>
      </p:sp>
      <p:sp>
        <p:nvSpPr>
          <p:cNvPr id="21" name="Tijdelijke aanduiding voor tekst 20">
            <a:extLst>
              <a:ext uri="{FF2B5EF4-FFF2-40B4-BE49-F238E27FC236}">
                <a16:creationId xmlns:a16="http://schemas.microsoft.com/office/drawing/2014/main" id="{3732CAA9-DA9F-894E-BE79-09AE83D416B5}"/>
              </a:ext>
            </a:extLst>
          </p:cNvPr>
          <p:cNvSpPr>
            <a:spLocks noGrp="1" noChangeAspect="1"/>
          </p:cNvSpPr>
          <p:nvPr>
            <p:ph type="body" sz="quarter" idx="15" hasCustomPrompt="1"/>
          </p:nvPr>
        </p:nvSpPr>
        <p:spPr>
          <a:xfrm>
            <a:off x="5035200" y="5161290"/>
            <a:ext cx="7156800" cy="13824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19" name="Tijdelijke aanduiding voor tekst 18">
            <a:extLst>
              <a:ext uri="{FF2B5EF4-FFF2-40B4-BE49-F238E27FC236}">
                <a16:creationId xmlns:a16="http://schemas.microsoft.com/office/drawing/2014/main" id="{C25ABE8E-F6EA-5240-BDFB-515939E5C99A}"/>
              </a:ext>
            </a:extLst>
          </p:cNvPr>
          <p:cNvSpPr>
            <a:spLocks noGrp="1" noChangeAspect="1"/>
          </p:cNvSpPr>
          <p:nvPr>
            <p:ph type="body" sz="quarter" idx="14" hasCustomPrompt="1"/>
          </p:nvPr>
        </p:nvSpPr>
        <p:spPr bwMode="invGray">
          <a:xfrm>
            <a:off x="-1" y="0"/>
            <a:ext cx="8193742" cy="686946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EE6D1061-64E9-5540-9CFA-24FFAF166A2D}"/>
              </a:ext>
            </a:extLst>
          </p:cNvPr>
          <p:cNvSpPr>
            <a:spLocks noGrp="1"/>
          </p:cNvSpPr>
          <p:nvPr>
            <p:ph type="ctrTitle"/>
          </p:nvPr>
        </p:nvSpPr>
        <p:spPr>
          <a:xfrm>
            <a:off x="615474" y="666708"/>
            <a:ext cx="6268803" cy="1435361"/>
          </a:xfrm>
        </p:spPr>
        <p:txBody>
          <a:bodyPr anchor="t">
            <a:noAutofit/>
          </a:bodyPr>
          <a:lstStyle>
            <a:lvl1pPr algn="l">
              <a:defRPr sz="3600" b="1">
                <a:solidFill>
                  <a:schemeClr val="bg1"/>
                </a:solidFill>
                <a:latin typeface="+mn-lt"/>
              </a:defRPr>
            </a:lvl1pPr>
          </a:lstStyle>
          <a:p>
            <a:r>
              <a:rPr lang="nl-NL"/>
              <a:t>Klik om stijl te bewerken</a:t>
            </a:r>
            <a:endParaRPr lang="en-GB"/>
          </a:p>
        </p:txBody>
      </p:sp>
      <p:sp>
        <p:nvSpPr>
          <p:cNvPr id="3" name="Ondertitel 2">
            <a:extLst>
              <a:ext uri="{FF2B5EF4-FFF2-40B4-BE49-F238E27FC236}">
                <a16:creationId xmlns:a16="http://schemas.microsoft.com/office/drawing/2014/main" id="{855F344D-93E1-7C42-B2E1-C47F1A3BE182}"/>
              </a:ext>
            </a:extLst>
          </p:cNvPr>
          <p:cNvSpPr>
            <a:spLocks noGrp="1"/>
          </p:cNvSpPr>
          <p:nvPr>
            <p:ph type="subTitle" idx="1" hasCustomPrompt="1"/>
          </p:nvPr>
        </p:nvSpPr>
        <p:spPr>
          <a:xfrm>
            <a:off x="615474" y="2413357"/>
            <a:ext cx="6268803" cy="697705"/>
          </a:xfrm>
        </p:spPr>
        <p:txBody>
          <a:bodyPr>
            <a:noAutofit/>
          </a:bodyPr>
          <a:lstStyle>
            <a:lvl1pPr marL="0" indent="0" algn="l">
              <a:buNone/>
              <a:defRPr sz="2000">
                <a:solidFill>
                  <a:srgbClr val="B2D23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naam (optioneel)</a:t>
            </a:r>
            <a:endParaRPr lang="en-GB"/>
          </a:p>
        </p:txBody>
      </p:sp>
      <p:sp>
        <p:nvSpPr>
          <p:cNvPr id="10" name="Tijdelijke aanduiding voor tekst 9">
            <a:extLst>
              <a:ext uri="{FF2B5EF4-FFF2-40B4-BE49-F238E27FC236}">
                <a16:creationId xmlns:a16="http://schemas.microsoft.com/office/drawing/2014/main" id="{19BBA377-9809-F54D-A108-1CC9B94842FE}"/>
              </a:ext>
            </a:extLst>
          </p:cNvPr>
          <p:cNvSpPr>
            <a:spLocks noGrp="1"/>
          </p:cNvSpPr>
          <p:nvPr>
            <p:ph type="body" sz="quarter" idx="13" hasCustomPrompt="1"/>
          </p:nvPr>
        </p:nvSpPr>
        <p:spPr>
          <a:xfrm>
            <a:off x="615473" y="3429001"/>
            <a:ext cx="6268803" cy="527858"/>
          </a:xfrm>
        </p:spPr>
        <p:txBody>
          <a:bodyPr>
            <a:noAutofit/>
          </a:bodyPr>
          <a:lstStyle>
            <a:lvl1pPr marL="0" indent="0">
              <a:buNone/>
              <a:defRPr sz="2000">
                <a:solidFill>
                  <a:schemeClr val="accent2"/>
                </a:solidFill>
              </a:defRPr>
            </a:lvl1pPr>
          </a:lstStyle>
          <a:p>
            <a:r>
              <a:rPr lang="nl-NL"/>
              <a:t>Datum</a:t>
            </a:r>
          </a:p>
          <a:p>
            <a:r>
              <a:rPr lang="nl-NL"/>
              <a:t>
</a:t>
            </a:r>
            <a:endParaRPr lang="en-GB"/>
          </a:p>
        </p:txBody>
      </p:sp>
      <p:sp>
        <p:nvSpPr>
          <p:cNvPr id="14" name="Tijdelijke aanduiding voor tekst 4">
            <a:extLst>
              <a:ext uri="{FF2B5EF4-FFF2-40B4-BE49-F238E27FC236}">
                <a16:creationId xmlns:a16="http://schemas.microsoft.com/office/drawing/2014/main" id="{7BFE2793-A1FB-9A41-853A-EF3C9C5624CF}"/>
              </a:ext>
            </a:extLst>
          </p:cNvPr>
          <p:cNvSpPr>
            <a:spLocks noGrp="1" noChangeAspect="1"/>
          </p:cNvSpPr>
          <p:nvPr>
            <p:ph type="body" sz="quarter" idx="18" hasCustomPrompt="1"/>
          </p:nvPr>
        </p:nvSpPr>
        <p:spPr>
          <a:xfrm>
            <a:off x="705119" y="5669142"/>
            <a:ext cx="2203559" cy="722376"/>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163472760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sz="1000" smtClean="0"/>
            </a:lvl1pPr>
          </a:lstStyle>
          <a:p>
            <a:pPr>
              <a:defRPr/>
            </a:pPr>
            <a:r>
              <a:rPr lang="nl-BE"/>
              <a:t>maart 2023</a:t>
            </a: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Infovergadering afkoppeling riolering</a:t>
            </a:r>
          </a:p>
        </p:txBody>
      </p:sp>
      <p:sp>
        <p:nvSpPr>
          <p:cNvPr id="7" name="Tijdelijke aanduiding voor dianummer 5"/>
          <p:cNvSpPr>
            <a:spLocks noGrp="1"/>
          </p:cNvSpPr>
          <p:nvPr>
            <p:ph type="sldNum" sz="quarter" idx="12"/>
          </p:nvPr>
        </p:nvSpPr>
        <p:spPr/>
        <p:txBody>
          <a:bodyPr/>
          <a:lstStyle>
            <a:lvl1pPr>
              <a:defRPr/>
            </a:lvl1pPr>
          </a:lstStyle>
          <a:p>
            <a:pPr>
              <a:defRPr/>
            </a:pPr>
            <a:fld id="{053DA221-1680-4976-95E3-555D42960F1F}" type="slidenum">
              <a:rPr lang="nl-NL"/>
              <a:pPr>
                <a:defRPr/>
              </a:pPr>
              <a:t>‹nr.›</a:t>
            </a:fld>
            <a:endParaRPr lang="nl-NL"/>
          </a:p>
        </p:txBody>
      </p:sp>
      <p:pic>
        <p:nvPicPr>
          <p:cNvPr id="8" name="Afbeelding 7">
            <a:extLst>
              <a:ext uri="{FF2B5EF4-FFF2-40B4-BE49-F238E27FC236}">
                <a16:creationId xmlns:a16="http://schemas.microsoft.com/office/drawing/2014/main" id="{612DFC77-BACE-EE4C-BC4B-93F7B90492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0900" y="454157"/>
            <a:ext cx="1181100" cy="1231900"/>
          </a:xfrm>
          <a:prstGeom prst="rect">
            <a:avLst/>
          </a:prstGeom>
        </p:spPr>
      </p:pic>
    </p:spTree>
    <p:extLst>
      <p:ext uri="{BB962C8B-B14F-4D97-AF65-F5344CB8AC3E}">
        <p14:creationId xmlns:p14="http://schemas.microsoft.com/office/powerpoint/2010/main" val="40303503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A126839E-5817-2049-98D8-44B23D2919BF}"/>
              </a:ext>
            </a:extLst>
          </p:cNvPr>
          <p:cNvSpPr>
            <a:spLocks noGrp="1"/>
          </p:cNvSpPr>
          <p:nvPr>
            <p:ph type="pic" sz="quarter" idx="17"/>
          </p:nvPr>
        </p:nvSpPr>
        <p:spPr>
          <a:xfrm>
            <a:off x="4572000" y="0"/>
            <a:ext cx="7620000" cy="6869113"/>
          </a:xfrm>
          <a:solidFill>
            <a:schemeClr val="bg1">
              <a:lumMod val="95000"/>
            </a:schemeClr>
          </a:solidFill>
        </p:spPr>
        <p:txBody>
          <a:bodyPr lIns="3960000" tIns="864000" rIns="288000">
            <a:normAutofit/>
          </a:bodyPr>
          <a:lstStyle>
            <a:lvl1pPr marL="0" indent="0" algn="r">
              <a:buNone/>
              <a:defRPr sz="1800"/>
            </a:lvl1pPr>
          </a:lstStyle>
          <a:p>
            <a:r>
              <a:rPr lang="nl-NL"/>
              <a:t>Klik op het pictogram als u een afbeelding wilt toevoegen</a:t>
            </a:r>
            <a:endParaRPr lang="en-GB"/>
          </a:p>
        </p:txBody>
      </p:sp>
      <p:sp>
        <p:nvSpPr>
          <p:cNvPr id="19" name="Tijdelijke aanduiding voor tekst 18">
            <a:extLst>
              <a:ext uri="{FF2B5EF4-FFF2-40B4-BE49-F238E27FC236}">
                <a16:creationId xmlns:a16="http://schemas.microsoft.com/office/drawing/2014/main" id="{C25ABE8E-F6EA-5240-BDFB-515939E5C99A}"/>
              </a:ext>
            </a:extLst>
          </p:cNvPr>
          <p:cNvSpPr>
            <a:spLocks noGrp="1" noChangeAspect="1"/>
          </p:cNvSpPr>
          <p:nvPr>
            <p:ph type="body" sz="quarter" idx="14" hasCustomPrompt="1"/>
          </p:nvPr>
        </p:nvSpPr>
        <p:spPr>
          <a:xfrm>
            <a:off x="-1" y="0"/>
            <a:ext cx="8193742" cy="6869468"/>
          </a:xfrm>
          <a:blipFill dpi="0"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a:blipFill>
        </p:spPr>
        <p:txBody>
          <a:bodyPr>
            <a:normAutofit/>
          </a:bodyPr>
          <a:lstStyle>
            <a:lvl1pPr marL="0" indent="0">
              <a:buNone/>
              <a:defRPr sz="800">
                <a:solidFill>
                  <a:schemeClr val="accent2"/>
                </a:solidFill>
              </a:defRPr>
            </a:lvl1pPr>
          </a:lstStyle>
          <a:p>
            <a:r>
              <a:rPr lang="en-GB"/>
              <a:t>         </a:t>
            </a:r>
          </a:p>
        </p:txBody>
      </p:sp>
      <p:sp>
        <p:nvSpPr>
          <p:cNvPr id="2" name="Titel 1">
            <a:extLst>
              <a:ext uri="{FF2B5EF4-FFF2-40B4-BE49-F238E27FC236}">
                <a16:creationId xmlns:a16="http://schemas.microsoft.com/office/drawing/2014/main" id="{EE6D1061-64E9-5540-9CFA-24FFAF166A2D}"/>
              </a:ext>
            </a:extLst>
          </p:cNvPr>
          <p:cNvSpPr>
            <a:spLocks noGrp="1"/>
          </p:cNvSpPr>
          <p:nvPr>
            <p:ph type="ctrTitle" hasCustomPrompt="1"/>
          </p:nvPr>
        </p:nvSpPr>
        <p:spPr>
          <a:xfrm>
            <a:off x="630652" y="650104"/>
            <a:ext cx="6268803" cy="713183"/>
          </a:xfrm>
        </p:spPr>
        <p:txBody>
          <a:bodyPr anchor="t">
            <a:noAutofit/>
          </a:bodyPr>
          <a:lstStyle>
            <a:lvl1pPr algn="l">
              <a:defRPr sz="4000" b="1">
                <a:solidFill>
                  <a:schemeClr val="accent2"/>
                </a:solidFill>
                <a:latin typeface="+mn-lt"/>
              </a:defRPr>
            </a:lvl1pPr>
          </a:lstStyle>
          <a:p>
            <a:r>
              <a:rPr lang="nl-NL"/>
              <a:t>Inhoud</a:t>
            </a:r>
            <a:endParaRPr lang="en-GB"/>
          </a:p>
        </p:txBody>
      </p:sp>
      <p:sp>
        <p:nvSpPr>
          <p:cNvPr id="11" name="Tijdelijke aanduiding voor tekst 4">
            <a:extLst>
              <a:ext uri="{FF2B5EF4-FFF2-40B4-BE49-F238E27FC236}">
                <a16:creationId xmlns:a16="http://schemas.microsoft.com/office/drawing/2014/main" id="{FE21983F-CAEF-9747-927F-96EBA315E420}"/>
              </a:ext>
            </a:extLst>
          </p:cNvPr>
          <p:cNvSpPr>
            <a:spLocks noGrp="1" noChangeAspect="1"/>
          </p:cNvSpPr>
          <p:nvPr>
            <p:ph type="body" sz="quarter" idx="19" hasCustomPrompt="1"/>
          </p:nvPr>
        </p:nvSpPr>
        <p:spPr>
          <a:xfrm>
            <a:off x="705118" y="6235054"/>
            <a:ext cx="1155600" cy="378832"/>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
        <p:nvSpPr>
          <p:cNvPr id="7" name="Tijdelijke aanduiding voor tekst 6">
            <a:extLst>
              <a:ext uri="{FF2B5EF4-FFF2-40B4-BE49-F238E27FC236}">
                <a16:creationId xmlns:a16="http://schemas.microsoft.com/office/drawing/2014/main" id="{7C2D115D-BC8E-AA42-97DB-F587B6416E71}"/>
              </a:ext>
            </a:extLst>
          </p:cNvPr>
          <p:cNvSpPr>
            <a:spLocks noGrp="1"/>
          </p:cNvSpPr>
          <p:nvPr>
            <p:ph type="body" sz="quarter" idx="20" hasCustomPrompt="1"/>
          </p:nvPr>
        </p:nvSpPr>
        <p:spPr>
          <a:xfrm>
            <a:off x="655243" y="1800269"/>
            <a:ext cx="5762182" cy="2671977"/>
          </a:xfrm>
        </p:spPr>
        <p:txBody>
          <a:bodyPr>
            <a:noAutofit/>
          </a:bodyPr>
          <a:lstStyle>
            <a:lvl1pPr marL="0" indent="0">
              <a:lnSpc>
                <a:spcPct val="100000"/>
              </a:lnSpc>
              <a:spcBef>
                <a:spcPts val="0"/>
              </a:spcBef>
              <a:spcAft>
                <a:spcPts val="300"/>
              </a:spcAft>
              <a:buNone/>
              <a:tabLst>
                <a:tab pos="428625" algn="l"/>
              </a:tabLst>
              <a:defRPr sz="2000">
                <a:solidFill>
                  <a:schemeClr val="accent1"/>
                </a:solidFill>
              </a:defRPr>
            </a:lvl1pPr>
          </a:lstStyle>
          <a:p>
            <a:r>
              <a:rPr lang="nl-NL"/>
              <a:t>#1	Hoofdstuktitel</a:t>
            </a:r>
          </a:p>
          <a:p>
            <a:r>
              <a:rPr lang="nl-NL"/>
              <a:t>#2	Hoofdstuktitel</a:t>
            </a:r>
          </a:p>
          <a:p>
            <a:r>
              <a:rPr lang="nl-NL"/>
              <a:t>#3	Hoofdstuktitel</a:t>
            </a:r>
          </a:p>
          <a:p>
            <a:r>
              <a:rPr lang="nl-NL"/>
              <a:t>#4	Hoofdstuktitel</a:t>
            </a:r>
            <a:endParaRPr lang="en-GB"/>
          </a:p>
        </p:txBody>
      </p:sp>
    </p:spTree>
    <p:extLst>
      <p:ext uri="{BB962C8B-B14F-4D97-AF65-F5344CB8AC3E}">
        <p14:creationId xmlns:p14="http://schemas.microsoft.com/office/powerpoint/2010/main" val="271069537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scherm - groen">
    <p:spTree>
      <p:nvGrpSpPr>
        <p:cNvPr id="1" name=""/>
        <p:cNvGrpSpPr/>
        <p:nvPr/>
      </p:nvGrpSpPr>
      <p:grpSpPr>
        <a:xfrm>
          <a:off x="0" y="0"/>
          <a:ext cx="0" cy="0"/>
          <a:chOff x="0" y="0"/>
          <a:chExt cx="0" cy="0"/>
        </a:xfrm>
      </p:grpSpPr>
      <p:sp>
        <p:nvSpPr>
          <p:cNvPr id="14" name="Tijdelijke aanduiding voor afbeelding 24">
            <a:extLst>
              <a:ext uri="{FF2B5EF4-FFF2-40B4-BE49-F238E27FC236}">
                <a16:creationId xmlns:a16="http://schemas.microsoft.com/office/drawing/2014/main" id="{E0D8DE75-3493-A642-AA16-75410114C62D}"/>
              </a:ext>
            </a:extLst>
          </p:cNvPr>
          <p:cNvSpPr>
            <a:spLocks noGrp="1"/>
          </p:cNvSpPr>
          <p:nvPr>
            <p:ph type="pic" sz="quarter" idx="17"/>
          </p:nvPr>
        </p:nvSpPr>
        <p:spPr>
          <a:xfrm>
            <a:off x="4572000" y="0"/>
            <a:ext cx="7620000" cy="6869113"/>
          </a:xfrm>
          <a:solidFill>
            <a:schemeClr val="bg1">
              <a:lumMod val="95000"/>
            </a:schemeClr>
          </a:solidFill>
        </p:spPr>
        <p:txBody>
          <a:bodyPr lIns="3600000" tIns="2880000" rIns="288000">
            <a:normAutofit/>
          </a:bodyPr>
          <a:lstStyle>
            <a:lvl1pPr marL="0" indent="0" algn="r">
              <a:buNone/>
              <a:defRPr sz="1800"/>
            </a:lvl1pPr>
          </a:lstStyle>
          <a:p>
            <a:r>
              <a:rPr lang="nl-NL"/>
              <a:t>Klik op het pictogram als u een afbeelding wilt toevoegen</a:t>
            </a:r>
            <a:endParaRPr lang="en-GB"/>
          </a:p>
        </p:txBody>
      </p:sp>
      <p:sp>
        <p:nvSpPr>
          <p:cNvPr id="11" name="Tijdelijke aanduiding voor tekst 10">
            <a:extLst>
              <a:ext uri="{FF2B5EF4-FFF2-40B4-BE49-F238E27FC236}">
                <a16:creationId xmlns:a16="http://schemas.microsoft.com/office/drawing/2014/main" id="{30932080-C2AB-E64B-B208-5F2BF0F8A219}"/>
              </a:ext>
            </a:extLst>
          </p:cNvPr>
          <p:cNvSpPr>
            <a:spLocks noGrp="1"/>
          </p:cNvSpPr>
          <p:nvPr>
            <p:ph type="body" sz="quarter" idx="13" hasCustomPrompt="1"/>
          </p:nvPr>
        </p:nvSpPr>
        <p:spPr>
          <a:xfrm>
            <a:off x="-2" y="0"/>
            <a:ext cx="9499387"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6E90E49B-E28F-E04A-952A-60081EC69CC5}"/>
              </a:ext>
            </a:extLst>
          </p:cNvPr>
          <p:cNvSpPr>
            <a:spLocks noGrp="1"/>
          </p:cNvSpPr>
          <p:nvPr>
            <p:ph type="title" hasCustomPrompt="1"/>
          </p:nvPr>
        </p:nvSpPr>
        <p:spPr>
          <a:xfrm>
            <a:off x="621993" y="714250"/>
            <a:ext cx="5961687" cy="1672402"/>
          </a:xfrm>
        </p:spPr>
        <p:txBody>
          <a:bodyPr anchor="t">
            <a:noAutofit/>
          </a:bodyPr>
          <a:lstStyle>
            <a:lvl1pPr marL="15875" indent="-15875">
              <a:tabLst/>
              <a:defRPr sz="4000">
                <a:solidFill>
                  <a:schemeClr val="accent1"/>
                </a:solidFill>
                <a:latin typeface="+mn-lt"/>
              </a:defRPr>
            </a:lvl1pPr>
          </a:lstStyle>
          <a:p>
            <a:r>
              <a:rPr lang="nl-NL"/>
              <a:t># 1 Hoofdstuktitel</a:t>
            </a:r>
            <a:br>
              <a:rPr lang="nl-NL"/>
            </a:br>
            <a:endParaRPr lang="en-GB"/>
          </a:p>
        </p:txBody>
      </p:sp>
      <p:sp>
        <p:nvSpPr>
          <p:cNvPr id="6" name="Tijdelijke aanduiding voor tekst 4">
            <a:extLst>
              <a:ext uri="{FF2B5EF4-FFF2-40B4-BE49-F238E27FC236}">
                <a16:creationId xmlns:a16="http://schemas.microsoft.com/office/drawing/2014/main" id="{E3009A38-6C62-4FD3-A410-9865B56B4CCC}"/>
              </a:ext>
            </a:extLst>
          </p:cNvPr>
          <p:cNvSpPr>
            <a:spLocks noGrp="1" noChangeAspect="1"/>
          </p:cNvSpPr>
          <p:nvPr>
            <p:ph type="body" sz="quarter" idx="19" hasCustomPrompt="1"/>
          </p:nvPr>
        </p:nvSpPr>
        <p:spPr>
          <a:xfrm>
            <a:off x="705118" y="6235054"/>
            <a:ext cx="1155600" cy="378832"/>
          </a:xfrm>
          <a:blipFill>
            <a:blip r:embed="rId3" cstate="screen">
              <a:extLst>
                <a:ext uri="{BEBA8EAE-BF5A-486C-A8C5-ECC9F3942E4B}">
                  <a14:imgProps xmlns:a14="http://schemas.microsoft.com/office/drawing/2010/main">
                    <a14:imgLayer r:embed="rId4">
                      <a14:imgEffect>
                        <a14:brightnessContrast bright="100000" contrast="100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327180596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scherm met hoofdstukonderdelen - groen">
    <p:spTree>
      <p:nvGrpSpPr>
        <p:cNvPr id="1" name=""/>
        <p:cNvGrpSpPr/>
        <p:nvPr/>
      </p:nvGrpSpPr>
      <p:grpSpPr>
        <a:xfrm>
          <a:off x="0" y="0"/>
          <a:ext cx="0" cy="0"/>
          <a:chOff x="0" y="0"/>
          <a:chExt cx="0" cy="0"/>
        </a:xfrm>
      </p:grpSpPr>
      <p:sp>
        <p:nvSpPr>
          <p:cNvPr id="14" name="Tijdelijke aanduiding voor afbeelding 24">
            <a:extLst>
              <a:ext uri="{FF2B5EF4-FFF2-40B4-BE49-F238E27FC236}">
                <a16:creationId xmlns:a16="http://schemas.microsoft.com/office/drawing/2014/main" id="{E0D8DE75-3493-A642-AA16-75410114C62D}"/>
              </a:ext>
            </a:extLst>
          </p:cNvPr>
          <p:cNvSpPr>
            <a:spLocks noGrp="1"/>
          </p:cNvSpPr>
          <p:nvPr>
            <p:ph type="pic" sz="quarter" idx="17"/>
          </p:nvPr>
        </p:nvSpPr>
        <p:spPr>
          <a:xfrm>
            <a:off x="4572000" y="0"/>
            <a:ext cx="7620000" cy="6869113"/>
          </a:xfrm>
          <a:solidFill>
            <a:schemeClr val="bg1">
              <a:lumMod val="95000"/>
            </a:schemeClr>
          </a:solidFill>
        </p:spPr>
        <p:txBody>
          <a:bodyPr lIns="3600000" tIns="2880000" rIns="288000">
            <a:normAutofit/>
          </a:bodyPr>
          <a:lstStyle>
            <a:lvl1pPr marL="0" indent="0" algn="r">
              <a:buNone/>
              <a:defRPr sz="1800"/>
            </a:lvl1pPr>
          </a:lstStyle>
          <a:p>
            <a:r>
              <a:rPr lang="nl-NL"/>
              <a:t>Klik op het pictogram als u een afbeelding wilt toevoegen</a:t>
            </a:r>
            <a:endParaRPr lang="en-GB"/>
          </a:p>
        </p:txBody>
      </p:sp>
      <p:sp>
        <p:nvSpPr>
          <p:cNvPr id="11" name="Tijdelijke aanduiding voor tekst 10">
            <a:extLst>
              <a:ext uri="{FF2B5EF4-FFF2-40B4-BE49-F238E27FC236}">
                <a16:creationId xmlns:a16="http://schemas.microsoft.com/office/drawing/2014/main" id="{30932080-C2AB-E64B-B208-5F2BF0F8A219}"/>
              </a:ext>
            </a:extLst>
          </p:cNvPr>
          <p:cNvSpPr>
            <a:spLocks noGrp="1"/>
          </p:cNvSpPr>
          <p:nvPr>
            <p:ph type="body" sz="quarter" idx="13" hasCustomPrompt="1"/>
          </p:nvPr>
        </p:nvSpPr>
        <p:spPr>
          <a:xfrm>
            <a:off x="-2" y="0"/>
            <a:ext cx="9499387"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6E90E49B-E28F-E04A-952A-60081EC69CC5}"/>
              </a:ext>
            </a:extLst>
          </p:cNvPr>
          <p:cNvSpPr>
            <a:spLocks noGrp="1"/>
          </p:cNvSpPr>
          <p:nvPr>
            <p:ph type="title" hasCustomPrompt="1"/>
          </p:nvPr>
        </p:nvSpPr>
        <p:spPr>
          <a:xfrm>
            <a:off x="621993" y="714250"/>
            <a:ext cx="5961687" cy="1672402"/>
          </a:xfrm>
        </p:spPr>
        <p:txBody>
          <a:bodyPr anchor="t">
            <a:noAutofit/>
          </a:bodyPr>
          <a:lstStyle>
            <a:lvl1pPr marL="15875" indent="-15875">
              <a:tabLst/>
              <a:defRPr sz="4000">
                <a:solidFill>
                  <a:schemeClr val="accent1"/>
                </a:solidFill>
                <a:latin typeface="+mn-lt"/>
              </a:defRPr>
            </a:lvl1pPr>
          </a:lstStyle>
          <a:p>
            <a:r>
              <a:rPr lang="nl-NL"/>
              <a:t># 1 Hoofdstuktitel</a:t>
            </a:r>
            <a:br>
              <a:rPr lang="nl-NL"/>
            </a:br>
            <a:endParaRPr lang="en-GB"/>
          </a:p>
        </p:txBody>
      </p:sp>
      <p:sp>
        <p:nvSpPr>
          <p:cNvPr id="12" name="Tijdelijke aanduiding voor tekst 4">
            <a:extLst>
              <a:ext uri="{FF2B5EF4-FFF2-40B4-BE49-F238E27FC236}">
                <a16:creationId xmlns:a16="http://schemas.microsoft.com/office/drawing/2014/main" id="{C8BD1D58-A58E-F741-90CA-57DE8A0A76B8}"/>
              </a:ext>
            </a:extLst>
          </p:cNvPr>
          <p:cNvSpPr>
            <a:spLocks noGrp="1" noChangeAspect="1"/>
          </p:cNvSpPr>
          <p:nvPr>
            <p:ph type="body" sz="quarter" idx="19" hasCustomPrompt="1"/>
          </p:nvPr>
        </p:nvSpPr>
        <p:spPr>
          <a:xfrm>
            <a:off x="705118" y="6235054"/>
            <a:ext cx="1155600" cy="378832"/>
          </a:xfrm>
          <a:blipFill>
            <a:blip r:embed="rId3" cstate="screen">
              <a:extLst>
                <a:ext uri="{BEBA8EAE-BF5A-486C-A8C5-ECC9F3942E4B}">
                  <a14:imgProps xmlns:a14="http://schemas.microsoft.com/office/drawing/2010/main">
                    <a14:imgLayer r:embed="rId4">
                      <a14:imgEffect>
                        <a14:brightnessContrast bright="100000" contrast="100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
        <p:nvSpPr>
          <p:cNvPr id="16" name="Tijdelijke aanduiding voor tekst 15">
            <a:extLst>
              <a:ext uri="{FF2B5EF4-FFF2-40B4-BE49-F238E27FC236}">
                <a16:creationId xmlns:a16="http://schemas.microsoft.com/office/drawing/2014/main" id="{51887647-F35D-7948-9E6B-804459F27C8A}"/>
              </a:ext>
            </a:extLst>
          </p:cNvPr>
          <p:cNvSpPr>
            <a:spLocks noGrp="1"/>
          </p:cNvSpPr>
          <p:nvPr>
            <p:ph type="body" sz="quarter" idx="20" hasCustomPrompt="1"/>
          </p:nvPr>
        </p:nvSpPr>
        <p:spPr>
          <a:xfrm>
            <a:off x="621993" y="2738022"/>
            <a:ext cx="5745556" cy="2370288"/>
          </a:xfrm>
        </p:spPr>
        <p:txBody>
          <a:bodyPr>
            <a:noAutofit/>
          </a:bodyPr>
          <a:lstStyle>
            <a:lvl1pPr>
              <a:spcBef>
                <a:spcPts val="200"/>
              </a:spcBef>
              <a:spcAft>
                <a:spcPts val="200"/>
              </a:spcAft>
              <a:defRPr sz="2100">
                <a:solidFill>
                  <a:schemeClr val="bg1"/>
                </a:solidFill>
              </a:defRPr>
            </a:lvl1pPr>
          </a:lstStyle>
          <a:p>
            <a:r>
              <a:rPr lang="nl-NL"/>
              <a:t>Hoofdstukonderdeel</a:t>
            </a:r>
            <a:endParaRPr lang="en-GB"/>
          </a:p>
        </p:txBody>
      </p:sp>
    </p:spTree>
    <p:extLst>
      <p:ext uri="{BB962C8B-B14F-4D97-AF65-F5344CB8AC3E}">
        <p14:creationId xmlns:p14="http://schemas.microsoft.com/office/powerpoint/2010/main" val="4223694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ofdstukscherm - blauw">
    <p:spTree>
      <p:nvGrpSpPr>
        <p:cNvPr id="1" name=""/>
        <p:cNvGrpSpPr/>
        <p:nvPr/>
      </p:nvGrpSpPr>
      <p:grpSpPr>
        <a:xfrm>
          <a:off x="0" y="0"/>
          <a:ext cx="0" cy="0"/>
          <a:chOff x="0" y="0"/>
          <a:chExt cx="0" cy="0"/>
        </a:xfrm>
      </p:grpSpPr>
      <p:sp>
        <p:nvSpPr>
          <p:cNvPr id="14" name="Tijdelijke aanduiding voor afbeelding 24">
            <a:extLst>
              <a:ext uri="{FF2B5EF4-FFF2-40B4-BE49-F238E27FC236}">
                <a16:creationId xmlns:a16="http://schemas.microsoft.com/office/drawing/2014/main" id="{E0D8DE75-3493-A642-AA16-75410114C62D}"/>
              </a:ext>
            </a:extLst>
          </p:cNvPr>
          <p:cNvSpPr>
            <a:spLocks noGrp="1"/>
          </p:cNvSpPr>
          <p:nvPr>
            <p:ph type="pic" sz="quarter" idx="17"/>
          </p:nvPr>
        </p:nvSpPr>
        <p:spPr>
          <a:xfrm>
            <a:off x="4572000" y="0"/>
            <a:ext cx="7620000" cy="6869113"/>
          </a:xfrm>
          <a:solidFill>
            <a:schemeClr val="bg1">
              <a:lumMod val="95000"/>
            </a:schemeClr>
          </a:solidFill>
        </p:spPr>
        <p:txBody>
          <a:bodyPr lIns="3600000" tIns="2880000" rIns="288000">
            <a:normAutofit/>
          </a:bodyPr>
          <a:lstStyle>
            <a:lvl1pPr marL="0" indent="0" algn="r">
              <a:buNone/>
              <a:defRPr sz="1800"/>
            </a:lvl1pPr>
          </a:lstStyle>
          <a:p>
            <a:r>
              <a:rPr lang="nl-NL"/>
              <a:t>Klik op het pictogram als u een afbeelding wilt toevoegen</a:t>
            </a:r>
            <a:endParaRPr lang="en-GB"/>
          </a:p>
        </p:txBody>
      </p:sp>
      <p:sp>
        <p:nvSpPr>
          <p:cNvPr id="11" name="Tijdelijke aanduiding voor tekst 10">
            <a:extLst>
              <a:ext uri="{FF2B5EF4-FFF2-40B4-BE49-F238E27FC236}">
                <a16:creationId xmlns:a16="http://schemas.microsoft.com/office/drawing/2014/main" id="{30932080-C2AB-E64B-B208-5F2BF0F8A219}"/>
              </a:ext>
            </a:extLst>
          </p:cNvPr>
          <p:cNvSpPr>
            <a:spLocks noGrp="1"/>
          </p:cNvSpPr>
          <p:nvPr>
            <p:ph type="body" sz="quarter" idx="13" hasCustomPrompt="1"/>
          </p:nvPr>
        </p:nvSpPr>
        <p:spPr bwMode="invGray">
          <a:xfrm>
            <a:off x="-2" y="0"/>
            <a:ext cx="9499387"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6E90E49B-E28F-E04A-952A-60081EC69CC5}"/>
              </a:ext>
            </a:extLst>
          </p:cNvPr>
          <p:cNvSpPr>
            <a:spLocks noGrp="1"/>
          </p:cNvSpPr>
          <p:nvPr>
            <p:ph type="title" hasCustomPrompt="1"/>
          </p:nvPr>
        </p:nvSpPr>
        <p:spPr>
          <a:xfrm>
            <a:off x="621993" y="714250"/>
            <a:ext cx="5961687" cy="1672402"/>
          </a:xfrm>
        </p:spPr>
        <p:txBody>
          <a:bodyPr anchor="t">
            <a:noAutofit/>
          </a:bodyPr>
          <a:lstStyle>
            <a:lvl1pPr marL="15875" indent="-15875">
              <a:tabLst/>
              <a:defRPr sz="4000">
                <a:solidFill>
                  <a:schemeClr val="accent2"/>
                </a:solidFill>
                <a:latin typeface="+mn-lt"/>
              </a:defRPr>
            </a:lvl1pPr>
          </a:lstStyle>
          <a:p>
            <a:r>
              <a:rPr lang="nl-NL"/>
              <a:t># 1 Hoofdstuktitel</a:t>
            </a:r>
            <a:br>
              <a:rPr lang="nl-NL"/>
            </a:br>
            <a:endParaRPr lang="en-GB"/>
          </a:p>
        </p:txBody>
      </p:sp>
      <p:sp>
        <p:nvSpPr>
          <p:cNvPr id="12" name="Tijdelijke aanduiding voor tekst 4">
            <a:extLst>
              <a:ext uri="{FF2B5EF4-FFF2-40B4-BE49-F238E27FC236}">
                <a16:creationId xmlns:a16="http://schemas.microsoft.com/office/drawing/2014/main" id="{C8BD1D58-A58E-F741-90CA-57DE8A0A76B8}"/>
              </a:ext>
            </a:extLst>
          </p:cNvPr>
          <p:cNvSpPr>
            <a:spLocks noGrp="1" noChangeAspect="1"/>
          </p:cNvSpPr>
          <p:nvPr>
            <p:ph type="body" sz="quarter" idx="19" hasCustomPrompt="1"/>
          </p:nvPr>
        </p:nvSpPr>
        <p:spPr>
          <a:xfrm>
            <a:off x="705118" y="6235054"/>
            <a:ext cx="1155600" cy="37883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295951958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scherm met hoofdstukonderdelen - blauw">
    <p:spTree>
      <p:nvGrpSpPr>
        <p:cNvPr id="1" name=""/>
        <p:cNvGrpSpPr/>
        <p:nvPr/>
      </p:nvGrpSpPr>
      <p:grpSpPr>
        <a:xfrm>
          <a:off x="0" y="0"/>
          <a:ext cx="0" cy="0"/>
          <a:chOff x="0" y="0"/>
          <a:chExt cx="0" cy="0"/>
        </a:xfrm>
      </p:grpSpPr>
      <p:sp>
        <p:nvSpPr>
          <p:cNvPr id="14" name="Tijdelijke aanduiding voor afbeelding 24">
            <a:extLst>
              <a:ext uri="{FF2B5EF4-FFF2-40B4-BE49-F238E27FC236}">
                <a16:creationId xmlns:a16="http://schemas.microsoft.com/office/drawing/2014/main" id="{E0D8DE75-3493-A642-AA16-75410114C62D}"/>
              </a:ext>
            </a:extLst>
          </p:cNvPr>
          <p:cNvSpPr>
            <a:spLocks noGrp="1"/>
          </p:cNvSpPr>
          <p:nvPr>
            <p:ph type="pic" sz="quarter" idx="17"/>
          </p:nvPr>
        </p:nvSpPr>
        <p:spPr>
          <a:xfrm>
            <a:off x="4572000" y="0"/>
            <a:ext cx="7620000" cy="6869113"/>
          </a:xfrm>
          <a:solidFill>
            <a:schemeClr val="bg1">
              <a:lumMod val="95000"/>
            </a:schemeClr>
          </a:solidFill>
        </p:spPr>
        <p:txBody>
          <a:bodyPr lIns="3600000" tIns="2880000" rIns="288000">
            <a:normAutofit/>
          </a:bodyPr>
          <a:lstStyle>
            <a:lvl1pPr marL="0" indent="0" algn="r">
              <a:buNone/>
              <a:defRPr sz="1800"/>
            </a:lvl1pPr>
          </a:lstStyle>
          <a:p>
            <a:r>
              <a:rPr lang="nl-NL"/>
              <a:t>Klik op het pictogram als u een afbeelding wilt toevoegen</a:t>
            </a:r>
            <a:endParaRPr lang="en-GB"/>
          </a:p>
        </p:txBody>
      </p:sp>
      <p:sp>
        <p:nvSpPr>
          <p:cNvPr id="11" name="Tijdelijke aanduiding voor tekst 10">
            <a:extLst>
              <a:ext uri="{FF2B5EF4-FFF2-40B4-BE49-F238E27FC236}">
                <a16:creationId xmlns:a16="http://schemas.microsoft.com/office/drawing/2014/main" id="{30932080-C2AB-E64B-B208-5F2BF0F8A219}"/>
              </a:ext>
            </a:extLst>
          </p:cNvPr>
          <p:cNvSpPr>
            <a:spLocks noGrp="1"/>
          </p:cNvSpPr>
          <p:nvPr>
            <p:ph type="body" sz="quarter" idx="13" hasCustomPrompt="1"/>
          </p:nvPr>
        </p:nvSpPr>
        <p:spPr bwMode="invGray">
          <a:xfrm>
            <a:off x="-2" y="0"/>
            <a:ext cx="9499387" cy="68580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6E90E49B-E28F-E04A-952A-60081EC69CC5}"/>
              </a:ext>
            </a:extLst>
          </p:cNvPr>
          <p:cNvSpPr>
            <a:spLocks noGrp="1"/>
          </p:cNvSpPr>
          <p:nvPr>
            <p:ph type="title" hasCustomPrompt="1"/>
          </p:nvPr>
        </p:nvSpPr>
        <p:spPr>
          <a:xfrm>
            <a:off x="621993" y="714250"/>
            <a:ext cx="5961687" cy="1672402"/>
          </a:xfrm>
        </p:spPr>
        <p:txBody>
          <a:bodyPr anchor="t">
            <a:noAutofit/>
          </a:bodyPr>
          <a:lstStyle>
            <a:lvl1pPr marL="15875" indent="-15875">
              <a:tabLst/>
              <a:defRPr sz="4000">
                <a:solidFill>
                  <a:schemeClr val="accent2"/>
                </a:solidFill>
                <a:latin typeface="+mn-lt"/>
              </a:defRPr>
            </a:lvl1pPr>
          </a:lstStyle>
          <a:p>
            <a:r>
              <a:rPr lang="nl-NL"/>
              <a:t># 1 Hoofdstuktitel</a:t>
            </a:r>
            <a:br>
              <a:rPr lang="nl-NL"/>
            </a:br>
            <a:endParaRPr lang="en-GB"/>
          </a:p>
        </p:txBody>
      </p:sp>
      <p:sp>
        <p:nvSpPr>
          <p:cNvPr id="12" name="Tijdelijke aanduiding voor tekst 4">
            <a:extLst>
              <a:ext uri="{FF2B5EF4-FFF2-40B4-BE49-F238E27FC236}">
                <a16:creationId xmlns:a16="http://schemas.microsoft.com/office/drawing/2014/main" id="{C8BD1D58-A58E-F741-90CA-57DE8A0A76B8}"/>
              </a:ext>
            </a:extLst>
          </p:cNvPr>
          <p:cNvSpPr>
            <a:spLocks noGrp="1" noChangeAspect="1"/>
          </p:cNvSpPr>
          <p:nvPr>
            <p:ph type="body" sz="quarter" idx="19" hasCustomPrompt="1"/>
          </p:nvPr>
        </p:nvSpPr>
        <p:spPr>
          <a:xfrm>
            <a:off x="705118" y="6235054"/>
            <a:ext cx="1155600" cy="378832"/>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
        <p:nvSpPr>
          <p:cNvPr id="16" name="Tijdelijke aanduiding voor tekst 15">
            <a:extLst>
              <a:ext uri="{FF2B5EF4-FFF2-40B4-BE49-F238E27FC236}">
                <a16:creationId xmlns:a16="http://schemas.microsoft.com/office/drawing/2014/main" id="{51887647-F35D-7948-9E6B-804459F27C8A}"/>
              </a:ext>
            </a:extLst>
          </p:cNvPr>
          <p:cNvSpPr>
            <a:spLocks noGrp="1"/>
          </p:cNvSpPr>
          <p:nvPr>
            <p:ph type="body" sz="quarter" idx="20" hasCustomPrompt="1"/>
          </p:nvPr>
        </p:nvSpPr>
        <p:spPr>
          <a:xfrm>
            <a:off x="621993" y="2738022"/>
            <a:ext cx="5745556" cy="2370288"/>
          </a:xfrm>
        </p:spPr>
        <p:txBody>
          <a:bodyPr>
            <a:noAutofit/>
          </a:bodyPr>
          <a:lstStyle>
            <a:lvl1pPr>
              <a:spcBef>
                <a:spcPts val="200"/>
              </a:spcBef>
              <a:spcAft>
                <a:spcPts val="200"/>
              </a:spcAft>
              <a:defRPr sz="2100">
                <a:solidFill>
                  <a:schemeClr val="bg1"/>
                </a:solidFill>
              </a:defRPr>
            </a:lvl1pPr>
          </a:lstStyle>
          <a:p>
            <a:r>
              <a:rPr lang="nl-NL"/>
              <a:t>Hoofdstukonderdeel</a:t>
            </a:r>
            <a:endParaRPr lang="en-GB"/>
          </a:p>
        </p:txBody>
      </p:sp>
    </p:spTree>
    <p:extLst>
      <p:ext uri="{BB962C8B-B14F-4D97-AF65-F5344CB8AC3E}">
        <p14:creationId xmlns:p14="http://schemas.microsoft.com/office/powerpoint/2010/main" val="23296164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ofdstukscherm - wit">
    <p:spTree>
      <p:nvGrpSpPr>
        <p:cNvPr id="1" name=""/>
        <p:cNvGrpSpPr/>
        <p:nvPr/>
      </p:nvGrpSpPr>
      <p:grpSpPr>
        <a:xfrm>
          <a:off x="0" y="0"/>
          <a:ext cx="0" cy="0"/>
          <a:chOff x="0" y="0"/>
          <a:chExt cx="0" cy="0"/>
        </a:xfrm>
      </p:grpSpPr>
      <p:sp>
        <p:nvSpPr>
          <p:cNvPr id="14" name="Tijdelijke aanduiding voor afbeelding 24">
            <a:extLst>
              <a:ext uri="{FF2B5EF4-FFF2-40B4-BE49-F238E27FC236}">
                <a16:creationId xmlns:a16="http://schemas.microsoft.com/office/drawing/2014/main" id="{E0D8DE75-3493-A642-AA16-75410114C62D}"/>
              </a:ext>
            </a:extLst>
          </p:cNvPr>
          <p:cNvSpPr>
            <a:spLocks noGrp="1"/>
          </p:cNvSpPr>
          <p:nvPr>
            <p:ph type="pic" sz="quarter" idx="17"/>
          </p:nvPr>
        </p:nvSpPr>
        <p:spPr>
          <a:xfrm>
            <a:off x="4572000" y="0"/>
            <a:ext cx="7620000" cy="6869113"/>
          </a:xfrm>
          <a:solidFill>
            <a:schemeClr val="bg1">
              <a:lumMod val="95000"/>
            </a:schemeClr>
          </a:solidFill>
        </p:spPr>
        <p:txBody>
          <a:bodyPr lIns="3600000" tIns="2880000" rIns="288000">
            <a:normAutofit/>
          </a:bodyPr>
          <a:lstStyle>
            <a:lvl1pPr marL="0" indent="0" algn="r">
              <a:buNone/>
              <a:defRPr sz="1800"/>
            </a:lvl1pPr>
          </a:lstStyle>
          <a:p>
            <a:r>
              <a:rPr lang="nl-NL"/>
              <a:t>Klik op het pictogram als u een afbeelding wilt toevoegen</a:t>
            </a:r>
            <a:endParaRPr lang="en-GB"/>
          </a:p>
        </p:txBody>
      </p:sp>
      <p:sp>
        <p:nvSpPr>
          <p:cNvPr id="11" name="Tijdelijke aanduiding voor tekst 10">
            <a:extLst>
              <a:ext uri="{FF2B5EF4-FFF2-40B4-BE49-F238E27FC236}">
                <a16:creationId xmlns:a16="http://schemas.microsoft.com/office/drawing/2014/main" id="{30932080-C2AB-E64B-B208-5F2BF0F8A219}"/>
              </a:ext>
            </a:extLst>
          </p:cNvPr>
          <p:cNvSpPr>
            <a:spLocks noGrp="1"/>
          </p:cNvSpPr>
          <p:nvPr>
            <p:ph type="body" sz="quarter" idx="13" hasCustomPrompt="1"/>
          </p:nvPr>
        </p:nvSpPr>
        <p:spPr>
          <a:xfrm>
            <a:off x="-2" y="11113"/>
            <a:ext cx="9499387" cy="6858000"/>
          </a:xfrm>
          <a: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6E90E49B-E28F-E04A-952A-60081EC69CC5}"/>
              </a:ext>
            </a:extLst>
          </p:cNvPr>
          <p:cNvSpPr>
            <a:spLocks noGrp="1"/>
          </p:cNvSpPr>
          <p:nvPr>
            <p:ph type="title" hasCustomPrompt="1"/>
          </p:nvPr>
        </p:nvSpPr>
        <p:spPr>
          <a:xfrm>
            <a:off x="621993" y="714250"/>
            <a:ext cx="5961687" cy="1672402"/>
          </a:xfrm>
        </p:spPr>
        <p:txBody>
          <a:bodyPr anchor="t">
            <a:noAutofit/>
          </a:bodyPr>
          <a:lstStyle>
            <a:lvl1pPr marL="15875" indent="-15875">
              <a:tabLst/>
              <a:defRPr sz="4000">
                <a:solidFill>
                  <a:schemeClr val="accent1"/>
                </a:solidFill>
                <a:latin typeface="+mn-lt"/>
              </a:defRPr>
            </a:lvl1pPr>
          </a:lstStyle>
          <a:p>
            <a:r>
              <a:rPr lang="nl-NL"/>
              <a:t># 1 Hoofdstuktitel</a:t>
            </a:r>
            <a:br>
              <a:rPr lang="nl-NL"/>
            </a:br>
            <a:endParaRPr lang="en-GB"/>
          </a:p>
        </p:txBody>
      </p:sp>
      <p:sp>
        <p:nvSpPr>
          <p:cNvPr id="6" name="Tijdelijke aanduiding voor tekst 4">
            <a:extLst>
              <a:ext uri="{FF2B5EF4-FFF2-40B4-BE49-F238E27FC236}">
                <a16:creationId xmlns:a16="http://schemas.microsoft.com/office/drawing/2014/main" id="{347519C6-65A0-4675-B7C4-940D94F0FA57}"/>
              </a:ext>
            </a:extLst>
          </p:cNvPr>
          <p:cNvSpPr>
            <a:spLocks noGrp="1" noChangeAspect="1"/>
          </p:cNvSpPr>
          <p:nvPr>
            <p:ph type="body" sz="quarter" idx="19" hasCustomPrompt="1"/>
          </p:nvPr>
        </p:nvSpPr>
        <p:spPr>
          <a:xfrm>
            <a:off x="705118" y="6235054"/>
            <a:ext cx="1155600" cy="378832"/>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284267931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scherm met hoofdstukonderdelen - wit">
    <p:spTree>
      <p:nvGrpSpPr>
        <p:cNvPr id="1" name=""/>
        <p:cNvGrpSpPr/>
        <p:nvPr/>
      </p:nvGrpSpPr>
      <p:grpSpPr>
        <a:xfrm>
          <a:off x="0" y="0"/>
          <a:ext cx="0" cy="0"/>
          <a:chOff x="0" y="0"/>
          <a:chExt cx="0" cy="0"/>
        </a:xfrm>
      </p:grpSpPr>
      <p:sp>
        <p:nvSpPr>
          <p:cNvPr id="14" name="Tijdelijke aanduiding voor afbeelding 24">
            <a:extLst>
              <a:ext uri="{FF2B5EF4-FFF2-40B4-BE49-F238E27FC236}">
                <a16:creationId xmlns:a16="http://schemas.microsoft.com/office/drawing/2014/main" id="{E0D8DE75-3493-A642-AA16-75410114C62D}"/>
              </a:ext>
            </a:extLst>
          </p:cNvPr>
          <p:cNvSpPr>
            <a:spLocks noGrp="1"/>
          </p:cNvSpPr>
          <p:nvPr>
            <p:ph type="pic" sz="quarter" idx="17"/>
          </p:nvPr>
        </p:nvSpPr>
        <p:spPr>
          <a:xfrm>
            <a:off x="4572000" y="0"/>
            <a:ext cx="7620000" cy="6869113"/>
          </a:xfrm>
          <a:solidFill>
            <a:schemeClr val="bg1">
              <a:lumMod val="95000"/>
            </a:schemeClr>
          </a:solidFill>
        </p:spPr>
        <p:txBody>
          <a:bodyPr lIns="3600000" tIns="2880000" rIns="288000">
            <a:normAutofit/>
          </a:bodyPr>
          <a:lstStyle>
            <a:lvl1pPr marL="0" indent="0" algn="r">
              <a:buNone/>
              <a:defRPr sz="1800"/>
            </a:lvl1pPr>
          </a:lstStyle>
          <a:p>
            <a:r>
              <a:rPr lang="nl-NL"/>
              <a:t>Klik op het pictogram als u een afbeelding wilt toevoegen</a:t>
            </a:r>
            <a:endParaRPr lang="en-GB"/>
          </a:p>
        </p:txBody>
      </p:sp>
      <p:sp>
        <p:nvSpPr>
          <p:cNvPr id="11" name="Tijdelijke aanduiding voor tekst 10">
            <a:extLst>
              <a:ext uri="{FF2B5EF4-FFF2-40B4-BE49-F238E27FC236}">
                <a16:creationId xmlns:a16="http://schemas.microsoft.com/office/drawing/2014/main" id="{30932080-C2AB-E64B-B208-5F2BF0F8A219}"/>
              </a:ext>
            </a:extLst>
          </p:cNvPr>
          <p:cNvSpPr>
            <a:spLocks noGrp="1"/>
          </p:cNvSpPr>
          <p:nvPr>
            <p:ph type="body" sz="quarter" idx="13" hasCustomPrompt="1"/>
          </p:nvPr>
        </p:nvSpPr>
        <p:spPr>
          <a:xfrm>
            <a:off x="-2" y="0"/>
            <a:ext cx="9499387" cy="6858000"/>
          </a:xfrm>
          <a: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a:blipFill>
        </p:spPr>
        <p:txBody>
          <a:bodyPr>
            <a:normAutofit/>
          </a:bodyPr>
          <a:lstStyle>
            <a:lvl1pPr marL="0" indent="0">
              <a:buNone/>
              <a:defRPr sz="800"/>
            </a:lvl1pPr>
          </a:lstStyle>
          <a:p>
            <a:r>
              <a:rPr lang="en-GB"/>
              <a:t>     </a:t>
            </a:r>
          </a:p>
        </p:txBody>
      </p:sp>
      <p:sp>
        <p:nvSpPr>
          <p:cNvPr id="2" name="Titel 1">
            <a:extLst>
              <a:ext uri="{FF2B5EF4-FFF2-40B4-BE49-F238E27FC236}">
                <a16:creationId xmlns:a16="http://schemas.microsoft.com/office/drawing/2014/main" id="{6E90E49B-E28F-E04A-952A-60081EC69CC5}"/>
              </a:ext>
            </a:extLst>
          </p:cNvPr>
          <p:cNvSpPr>
            <a:spLocks noGrp="1"/>
          </p:cNvSpPr>
          <p:nvPr>
            <p:ph type="title" hasCustomPrompt="1"/>
          </p:nvPr>
        </p:nvSpPr>
        <p:spPr>
          <a:xfrm>
            <a:off x="621993" y="714250"/>
            <a:ext cx="5961687" cy="1672402"/>
          </a:xfrm>
        </p:spPr>
        <p:txBody>
          <a:bodyPr anchor="t">
            <a:noAutofit/>
          </a:bodyPr>
          <a:lstStyle>
            <a:lvl1pPr marL="15875" indent="-15875">
              <a:tabLst/>
              <a:defRPr sz="4000">
                <a:solidFill>
                  <a:schemeClr val="accent1"/>
                </a:solidFill>
                <a:latin typeface="+mn-lt"/>
              </a:defRPr>
            </a:lvl1pPr>
          </a:lstStyle>
          <a:p>
            <a:r>
              <a:rPr lang="nl-NL"/>
              <a:t># 1 Hoofdstuktitel</a:t>
            </a:r>
            <a:br>
              <a:rPr lang="nl-NL"/>
            </a:br>
            <a:endParaRPr lang="en-GB"/>
          </a:p>
        </p:txBody>
      </p:sp>
      <p:sp>
        <p:nvSpPr>
          <p:cNvPr id="12" name="Tijdelijke aanduiding voor tekst 4">
            <a:extLst>
              <a:ext uri="{FF2B5EF4-FFF2-40B4-BE49-F238E27FC236}">
                <a16:creationId xmlns:a16="http://schemas.microsoft.com/office/drawing/2014/main" id="{C8BD1D58-A58E-F741-90CA-57DE8A0A76B8}"/>
              </a:ext>
            </a:extLst>
          </p:cNvPr>
          <p:cNvSpPr>
            <a:spLocks noGrp="1" noChangeAspect="1"/>
          </p:cNvSpPr>
          <p:nvPr>
            <p:ph type="body" sz="quarter" idx="19" hasCustomPrompt="1"/>
          </p:nvPr>
        </p:nvSpPr>
        <p:spPr>
          <a:xfrm>
            <a:off x="705118" y="6235054"/>
            <a:ext cx="1155600" cy="378832"/>
          </a:xfr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p>
        </p:txBody>
      </p:sp>
      <p:sp>
        <p:nvSpPr>
          <p:cNvPr id="16" name="Tijdelijke aanduiding voor tekst 15">
            <a:extLst>
              <a:ext uri="{FF2B5EF4-FFF2-40B4-BE49-F238E27FC236}">
                <a16:creationId xmlns:a16="http://schemas.microsoft.com/office/drawing/2014/main" id="{51887647-F35D-7948-9E6B-804459F27C8A}"/>
              </a:ext>
            </a:extLst>
          </p:cNvPr>
          <p:cNvSpPr>
            <a:spLocks noGrp="1"/>
          </p:cNvSpPr>
          <p:nvPr>
            <p:ph type="body" sz="quarter" idx="20" hasCustomPrompt="1"/>
          </p:nvPr>
        </p:nvSpPr>
        <p:spPr>
          <a:xfrm>
            <a:off x="621993" y="2738022"/>
            <a:ext cx="5745556" cy="2370288"/>
          </a:xfrm>
        </p:spPr>
        <p:txBody>
          <a:bodyPr>
            <a:noAutofit/>
          </a:bodyPr>
          <a:lstStyle>
            <a:lvl1pPr>
              <a:spcBef>
                <a:spcPts val="200"/>
              </a:spcBef>
              <a:spcAft>
                <a:spcPts val="200"/>
              </a:spcAft>
              <a:defRPr sz="2100">
                <a:solidFill>
                  <a:schemeClr val="accent1"/>
                </a:solidFill>
              </a:defRPr>
            </a:lvl1pPr>
          </a:lstStyle>
          <a:p>
            <a:r>
              <a:rPr lang="nl-NL"/>
              <a:t>Hoofdstukonderdeel</a:t>
            </a:r>
            <a:endParaRPr lang="en-GB"/>
          </a:p>
        </p:txBody>
      </p:sp>
    </p:spTree>
    <p:extLst>
      <p:ext uri="{BB962C8B-B14F-4D97-AF65-F5344CB8AC3E}">
        <p14:creationId xmlns:p14="http://schemas.microsoft.com/office/powerpoint/2010/main" val="309728218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C1B63A-9990-7E4E-8E49-4F14FAD64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920CC49E-BC60-034A-873F-7A0B556B9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a:t>
            </a:r>
          </a:p>
          <a:p>
            <a:pPr lvl="0"/>
            <a:r>
              <a:rPr lang="nl-NL"/>
              <a:t>Tweede niveau</a:t>
            </a:r>
          </a:p>
          <a:p>
            <a:r>
              <a:rPr lang="nl-NL"/>
              <a:t>Derde niveau</a:t>
            </a:r>
          </a:p>
          <a:p>
            <a:r>
              <a:rPr lang="nl-NL"/>
              <a:t>Vierde niveau</a:t>
            </a:r>
          </a:p>
          <a:p>
            <a:r>
              <a:rPr lang="nl-NL"/>
              <a:t>Vijfde niveau</a:t>
            </a:r>
            <a:endParaRPr lang="en-GB"/>
          </a:p>
        </p:txBody>
      </p:sp>
      <p:sp>
        <p:nvSpPr>
          <p:cNvPr id="4" name="Tijdelijke aanduiding voor datum 3">
            <a:extLst>
              <a:ext uri="{FF2B5EF4-FFF2-40B4-BE49-F238E27FC236}">
                <a16:creationId xmlns:a16="http://schemas.microsoft.com/office/drawing/2014/main" id="{0B2F76B8-3FB0-844C-8F53-5A5091102F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maart 2023</a:t>
            </a:r>
            <a:endParaRPr lang="en-GB"/>
          </a:p>
        </p:txBody>
      </p:sp>
      <p:sp>
        <p:nvSpPr>
          <p:cNvPr id="5" name="Tijdelijke aanduiding voor voettekst 4">
            <a:extLst>
              <a:ext uri="{FF2B5EF4-FFF2-40B4-BE49-F238E27FC236}">
                <a16:creationId xmlns:a16="http://schemas.microsoft.com/office/drawing/2014/main" id="{8D1A2D68-DD0F-BD4B-8818-2BC1486C95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id="{BFFB32F2-3922-1543-B623-BCCE942D52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5AD90-E753-AA4D-96BD-B26D74333C3A}" type="slidenum">
              <a:rPr lang="en-GB" smtClean="0"/>
              <a:t>‹nr.›</a:t>
            </a:fld>
            <a:endParaRPr lang="en-GB"/>
          </a:p>
        </p:txBody>
      </p:sp>
    </p:spTree>
    <p:extLst>
      <p:ext uri="{BB962C8B-B14F-4D97-AF65-F5344CB8AC3E}">
        <p14:creationId xmlns:p14="http://schemas.microsoft.com/office/powerpoint/2010/main" val="30134775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3" r:id="rId4"/>
    <p:sldLayoutId id="2147483662" r:id="rId5"/>
    <p:sldLayoutId id="2147483664" r:id="rId6"/>
    <p:sldLayoutId id="2147483665" r:id="rId7"/>
    <p:sldLayoutId id="2147483666" r:id="rId8"/>
    <p:sldLayoutId id="2147483667" r:id="rId9"/>
    <p:sldLayoutId id="2147483650" r:id="rId10"/>
    <p:sldLayoutId id="2147483668" r:id="rId11"/>
    <p:sldLayoutId id="2147483669" r:id="rId12"/>
    <p:sldLayoutId id="2147483670" r:id="rId13"/>
    <p:sldLayoutId id="2147483675" r:id="rId14"/>
    <p:sldLayoutId id="2147483676" r:id="rId15"/>
    <p:sldLayoutId id="2147483671" r:id="rId16"/>
    <p:sldLayoutId id="2147483672" r:id="rId17"/>
    <p:sldLayoutId id="2147483673" r:id="rId18"/>
    <p:sldLayoutId id="2147483674" r:id="rId19"/>
    <p:sldLayoutId id="2147483677" r:id="rId2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p:txStyles>
    <p:title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23.emf"/><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gras, buiten, veld, trein&#10;&#10;Automatisch gegenereerde beschrijving">
            <a:extLst>
              <a:ext uri="{FF2B5EF4-FFF2-40B4-BE49-F238E27FC236}">
                <a16:creationId xmlns:a16="http://schemas.microsoft.com/office/drawing/2014/main" id="{ADA50AB8-0DAD-DA46-8DF3-A4AAD5A862D4}"/>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a:xfrm>
            <a:off x="4572000" y="-8342"/>
            <a:ext cx="7620000" cy="6866342"/>
          </a:xfrm>
        </p:spPr>
      </p:pic>
      <p:sp>
        <p:nvSpPr>
          <p:cNvPr id="3" name="Tijdelijke aanduiding voor tekst 2">
            <a:extLst>
              <a:ext uri="{FF2B5EF4-FFF2-40B4-BE49-F238E27FC236}">
                <a16:creationId xmlns:a16="http://schemas.microsoft.com/office/drawing/2014/main" id="{2F368DC8-EF49-874F-8865-3340029C0D1D}"/>
              </a:ext>
            </a:extLst>
          </p:cNvPr>
          <p:cNvSpPr>
            <a:spLocks noGrp="1"/>
          </p:cNvSpPr>
          <p:nvPr>
            <p:ph type="body" sz="quarter" idx="15"/>
          </p:nvPr>
        </p:nvSpPr>
        <p:spPr/>
        <p:txBody>
          <a:bodyPr/>
          <a:lstStyle/>
          <a:p>
            <a:endParaRPr lang="en-GB"/>
          </a:p>
        </p:txBody>
      </p:sp>
      <p:sp>
        <p:nvSpPr>
          <p:cNvPr id="4" name="Tijdelijke aanduiding voor tekst 3">
            <a:extLst>
              <a:ext uri="{FF2B5EF4-FFF2-40B4-BE49-F238E27FC236}">
                <a16:creationId xmlns:a16="http://schemas.microsoft.com/office/drawing/2014/main" id="{5FFBFF80-DED9-9344-B12B-1EB61B11AAF4}"/>
              </a:ext>
            </a:extLst>
          </p:cNvPr>
          <p:cNvSpPr>
            <a:spLocks noGrp="1"/>
          </p:cNvSpPr>
          <p:nvPr>
            <p:ph type="body" sz="quarter" idx="14"/>
          </p:nvPr>
        </p:nvSpPr>
        <p:spPr bwMode="ltGray">
          <a:xfrm>
            <a:off x="-1" y="-7988"/>
            <a:ext cx="8193742" cy="6865988"/>
          </a:xfrm>
        </p:spPr>
        <p:txBody>
          <a:bodyPr/>
          <a:lstStyle/>
          <a:p>
            <a:endParaRPr lang="en-GB" dirty="0"/>
          </a:p>
        </p:txBody>
      </p:sp>
      <p:sp>
        <p:nvSpPr>
          <p:cNvPr id="5" name="Titel 4">
            <a:extLst>
              <a:ext uri="{FF2B5EF4-FFF2-40B4-BE49-F238E27FC236}">
                <a16:creationId xmlns:a16="http://schemas.microsoft.com/office/drawing/2014/main" id="{077378E4-6ED9-0640-AB12-DE97621C5D78}"/>
              </a:ext>
            </a:extLst>
          </p:cNvPr>
          <p:cNvSpPr>
            <a:spLocks noGrp="1"/>
          </p:cNvSpPr>
          <p:nvPr>
            <p:ph type="ctrTitle"/>
          </p:nvPr>
        </p:nvSpPr>
        <p:spPr bwMode="white"/>
        <p:txBody>
          <a:bodyPr/>
          <a:lstStyle/>
          <a:p>
            <a:r>
              <a:rPr lang="nl-BE" dirty="0"/>
              <a:t>Infovergadering </a:t>
            </a:r>
            <a:br>
              <a:rPr lang="nl-BE" dirty="0"/>
            </a:br>
            <a:r>
              <a:rPr lang="nl-BE" dirty="0"/>
              <a:t>afkoppeling riolering </a:t>
            </a:r>
            <a:endParaRPr lang="en-GB" dirty="0"/>
          </a:p>
        </p:txBody>
      </p:sp>
      <p:sp>
        <p:nvSpPr>
          <p:cNvPr id="6" name="Ondertitel 5">
            <a:extLst>
              <a:ext uri="{FF2B5EF4-FFF2-40B4-BE49-F238E27FC236}">
                <a16:creationId xmlns:a16="http://schemas.microsoft.com/office/drawing/2014/main" id="{D7A973C1-F1D6-6B4E-943A-42CBCDE9AE0F}"/>
              </a:ext>
            </a:extLst>
          </p:cNvPr>
          <p:cNvSpPr>
            <a:spLocks noGrp="1"/>
          </p:cNvSpPr>
          <p:nvPr>
            <p:ph type="subTitle" idx="1"/>
          </p:nvPr>
        </p:nvSpPr>
        <p:spPr bwMode="white">
          <a:xfrm>
            <a:off x="615474" y="2413357"/>
            <a:ext cx="6671446" cy="697705"/>
          </a:xfrm>
        </p:spPr>
        <p:txBody>
          <a:bodyPr/>
          <a:lstStyle/>
          <a:p>
            <a:r>
              <a:rPr lang="nl-BE" dirty="0">
                <a:solidFill>
                  <a:schemeClr val="accent2"/>
                </a:solidFill>
              </a:rPr>
              <a:t>Project:	R/002229 – Ingelmunster – Nijverheidsstraat (Mandelstraat)</a:t>
            </a:r>
          </a:p>
          <a:p>
            <a:endParaRPr lang="en-GB" dirty="0"/>
          </a:p>
        </p:txBody>
      </p:sp>
      <p:sp>
        <p:nvSpPr>
          <p:cNvPr id="8" name="Tijdelijke aanduiding voor tekst 7">
            <a:extLst>
              <a:ext uri="{FF2B5EF4-FFF2-40B4-BE49-F238E27FC236}">
                <a16:creationId xmlns:a16="http://schemas.microsoft.com/office/drawing/2014/main" id="{758A8510-0893-3D48-AB9E-8898D8D28B2B}"/>
              </a:ext>
            </a:extLst>
          </p:cNvPr>
          <p:cNvSpPr>
            <a:spLocks noGrp="1"/>
          </p:cNvSpPr>
          <p:nvPr>
            <p:ph type="body" sz="quarter" idx="16"/>
          </p:nvPr>
        </p:nvSpPr>
        <p:spPr/>
        <p:txBody>
          <a:bodyPr/>
          <a:lstStyle/>
          <a:p>
            <a:endParaRPr lang="en-GB"/>
          </a:p>
        </p:txBody>
      </p:sp>
      <p:pic>
        <p:nvPicPr>
          <p:cNvPr id="7" name="Afbeelding 6">
            <a:extLst>
              <a:ext uri="{FF2B5EF4-FFF2-40B4-BE49-F238E27FC236}">
                <a16:creationId xmlns:a16="http://schemas.microsoft.com/office/drawing/2014/main" id="{24E11546-9E84-42D1-A72C-6F65C4180F6D}"/>
              </a:ext>
            </a:extLst>
          </p:cNvPr>
          <p:cNvPicPr>
            <a:picLocks noChangeAspect="1"/>
          </p:cNvPicPr>
          <p:nvPr/>
        </p:nvPicPr>
        <p:blipFill>
          <a:blip r:embed="rId4"/>
          <a:stretch>
            <a:fillRect/>
          </a:stretch>
        </p:blipFill>
        <p:spPr>
          <a:xfrm>
            <a:off x="3197065" y="5569188"/>
            <a:ext cx="1967218" cy="974502"/>
          </a:xfrm>
          <a:prstGeom prst="rect">
            <a:avLst/>
          </a:prstGeom>
        </p:spPr>
      </p:pic>
    </p:spTree>
    <p:extLst>
      <p:ext uri="{BB962C8B-B14F-4D97-AF65-F5344CB8AC3E}">
        <p14:creationId xmlns:p14="http://schemas.microsoft.com/office/powerpoint/2010/main" val="38725028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2" descr="Videocamera">
            <a:extLst>
              <a:ext uri="{FF2B5EF4-FFF2-40B4-BE49-F238E27FC236}">
                <a16:creationId xmlns:a16="http://schemas.microsoft.com/office/drawing/2014/main" id="{0F58DEFD-108E-2F4A-8B7E-45093BB27DFC}"/>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4927" b="4927"/>
          <a:stretch>
            <a:fillRect/>
          </a:stretch>
        </p:blipFill>
        <p:spPr>
          <a:xfrm>
            <a:off x="6653441" y="5873575"/>
            <a:ext cx="1092035" cy="984424"/>
          </a:xfrm>
        </p:spPr>
      </p:pic>
      <p:pic>
        <p:nvPicPr>
          <p:cNvPr id="6" name="Afbeelding 5" descr="Afbeelding met gebouw&#10;&#10;Automatisch gegenereerde beschrijving">
            <a:extLst>
              <a:ext uri="{FF2B5EF4-FFF2-40B4-BE49-F238E27FC236}">
                <a16:creationId xmlns:a16="http://schemas.microsoft.com/office/drawing/2014/main" id="{13A9FF29-31D8-E541-8B25-27173E113B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5952" y="1"/>
            <a:ext cx="6116048" cy="6858000"/>
          </a:xfrm>
          <a:prstGeom prst="rect">
            <a:avLst/>
          </a:prstGeom>
        </p:spPr>
      </p:pic>
      <p:sp>
        <p:nvSpPr>
          <p:cNvPr id="3" name="Tijdelijke aanduiding voor tekst 2">
            <a:extLst>
              <a:ext uri="{FF2B5EF4-FFF2-40B4-BE49-F238E27FC236}">
                <a16:creationId xmlns:a16="http://schemas.microsoft.com/office/drawing/2014/main" id="{F0844222-2BE6-5B47-A5D3-96F66EA648A8}"/>
              </a:ext>
            </a:extLst>
          </p:cNvPr>
          <p:cNvSpPr>
            <a:spLocks noGrp="1"/>
          </p:cNvSpPr>
          <p:nvPr>
            <p:ph type="body" sz="quarter" idx="13"/>
          </p:nvPr>
        </p:nvSpPr>
        <p:spPr/>
        <p:txBody>
          <a:bodyPr/>
          <a:lstStyle/>
          <a:p>
            <a:endParaRPr lang="nl-BE"/>
          </a:p>
        </p:txBody>
      </p:sp>
      <p:sp>
        <p:nvSpPr>
          <p:cNvPr id="4" name="Titel 3">
            <a:extLst>
              <a:ext uri="{FF2B5EF4-FFF2-40B4-BE49-F238E27FC236}">
                <a16:creationId xmlns:a16="http://schemas.microsoft.com/office/drawing/2014/main" id="{7852DE4F-91C9-2B4E-953F-80729BACBA7C}"/>
              </a:ext>
            </a:extLst>
          </p:cNvPr>
          <p:cNvSpPr>
            <a:spLocks noGrp="1"/>
          </p:cNvSpPr>
          <p:nvPr>
            <p:ph type="title"/>
          </p:nvPr>
        </p:nvSpPr>
        <p:spPr>
          <a:xfrm>
            <a:off x="621993" y="714250"/>
            <a:ext cx="5474007" cy="1672402"/>
          </a:xfrm>
        </p:spPr>
        <p:txBody>
          <a:bodyPr/>
          <a:lstStyle/>
          <a:p>
            <a:r>
              <a:rPr lang="nl-BE"/>
              <a:t>2. Afkoppeling op je privédomein?</a:t>
            </a:r>
          </a:p>
        </p:txBody>
      </p:sp>
      <p:sp>
        <p:nvSpPr>
          <p:cNvPr id="5" name="Tijdelijke aanduiding voor tekst 4">
            <a:extLst>
              <a:ext uri="{FF2B5EF4-FFF2-40B4-BE49-F238E27FC236}">
                <a16:creationId xmlns:a16="http://schemas.microsoft.com/office/drawing/2014/main" id="{2E42D5C7-0095-D449-AB10-EDB46C56FFBA}"/>
              </a:ext>
            </a:extLst>
          </p:cNvPr>
          <p:cNvSpPr>
            <a:spLocks noGrp="1"/>
          </p:cNvSpPr>
          <p:nvPr>
            <p:ph type="body" sz="quarter" idx="19"/>
          </p:nvPr>
        </p:nvSpPr>
        <p:spPr/>
        <p:txBody>
          <a:bodyPr>
            <a:normAutofit fontScale="85000" lnSpcReduction="20000"/>
          </a:bodyPr>
          <a:lstStyle/>
          <a:p>
            <a:endParaRPr lang="nl-BE"/>
          </a:p>
        </p:txBody>
      </p:sp>
      <p:pic>
        <p:nvPicPr>
          <p:cNvPr id="7" name="Afbeelding 6">
            <a:extLst>
              <a:ext uri="{FF2B5EF4-FFF2-40B4-BE49-F238E27FC236}">
                <a16:creationId xmlns:a16="http://schemas.microsoft.com/office/drawing/2014/main" id="{2E70D0D2-DCD4-41F7-A21C-7FF4F08C3E56}"/>
              </a:ext>
            </a:extLst>
          </p:cNvPr>
          <p:cNvPicPr>
            <a:picLocks noChangeAspect="1"/>
          </p:cNvPicPr>
          <p:nvPr/>
        </p:nvPicPr>
        <p:blipFill>
          <a:blip r:embed="rId6"/>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7676218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nl-BE">
                <a:solidFill>
                  <a:schemeClr val="accent2"/>
                </a:solidFill>
              </a:rPr>
              <a:t>Gratis</a:t>
            </a:r>
            <a:r>
              <a:rPr lang="nl-BE"/>
              <a:t> afkoppelingsadvies </a:t>
            </a:r>
          </a:p>
        </p:txBody>
      </p:sp>
      <p:sp>
        <p:nvSpPr>
          <p:cNvPr id="3" name="Tijdelijke aanduiding voor inhoud 2"/>
          <p:cNvSpPr>
            <a:spLocks noGrp="1"/>
          </p:cNvSpPr>
          <p:nvPr>
            <p:ph idx="1"/>
          </p:nvPr>
        </p:nvSpPr>
        <p:spPr/>
        <p:txBody>
          <a:bodyPr/>
          <a:lstStyle/>
          <a:p>
            <a:pPr marL="0" indent="0" eaLnBrk="1" hangingPunct="1">
              <a:buNone/>
              <a:defRPr/>
            </a:pPr>
            <a:r>
              <a:rPr lang="nl-BE" dirty="0"/>
              <a:t>Een afkoppelingsadviseur helpt je met: </a:t>
            </a:r>
          </a:p>
          <a:p>
            <a:pPr lvl="1" eaLnBrk="1" hangingPunct="1">
              <a:defRPr/>
            </a:pPr>
            <a:r>
              <a:rPr lang="nl-BE" sz="2000" dirty="0"/>
              <a:t>Opmaak plan bestaande toestand </a:t>
            </a:r>
          </a:p>
          <a:p>
            <a:pPr lvl="1" eaLnBrk="1" hangingPunct="1">
              <a:defRPr/>
            </a:pPr>
            <a:r>
              <a:rPr lang="nl-BE" sz="2000" dirty="0"/>
              <a:t>Opmaak plan ontwerp* </a:t>
            </a:r>
          </a:p>
          <a:p>
            <a:pPr lvl="2" eaLnBrk="1" hangingPunct="1">
              <a:defRPr/>
            </a:pPr>
            <a:r>
              <a:rPr lang="nl-BE" sz="2000" dirty="0"/>
              <a:t>Afkoppeling / aansluiting </a:t>
            </a:r>
          </a:p>
          <a:p>
            <a:pPr lvl="2" eaLnBrk="1" hangingPunct="1">
              <a:defRPr/>
            </a:pPr>
            <a:r>
              <a:rPr lang="nl-BE" sz="2000" dirty="0"/>
              <a:t>Locatie van de aansluitingsputjes </a:t>
            </a:r>
          </a:p>
          <a:p>
            <a:pPr lvl="1">
              <a:defRPr/>
            </a:pPr>
            <a:r>
              <a:rPr lang="nl-BE" sz="2000" dirty="0"/>
              <a:t>Aanvraag van premies </a:t>
            </a:r>
            <a:endParaRPr lang="nl-BE" sz="2000" dirty="0">
              <a:solidFill>
                <a:schemeClr val="tx1">
                  <a:lumMod val="50000"/>
                  <a:lumOff val="50000"/>
                </a:schemeClr>
              </a:solidFill>
            </a:endParaRPr>
          </a:p>
          <a:p>
            <a:pPr>
              <a:buFont typeface="Wingdings" panose="05000000000000000000" pitchFamily="2" charset="2"/>
              <a:buChar char="à"/>
              <a:defRPr/>
            </a:pPr>
            <a:r>
              <a:rPr lang="nl-BE" dirty="0">
                <a:sym typeface="Wingdings" pitchFamily="2" charset="2"/>
              </a:rPr>
              <a:t> Meld iedere wijziging in het ontwerp en/of de locatie van de putjes altijd aan de afkoppelingsdeskundige van Fluvius en/of aan de aannemer!</a:t>
            </a:r>
            <a:endParaRPr lang="nl-BE" dirty="0">
              <a:solidFill>
                <a:schemeClr val="tx1">
                  <a:lumMod val="50000"/>
                  <a:lumOff val="50000"/>
                </a:schemeClr>
              </a:solidFill>
            </a:endParaRPr>
          </a:p>
          <a:p>
            <a:pPr lvl="1" eaLnBrk="1" hangingPunct="1">
              <a:buFont typeface="Wingdings" panose="05000000000000000000" pitchFamily="2" charset="2"/>
              <a:buNone/>
              <a:defRPr/>
            </a:pPr>
            <a:endParaRPr lang="nl-BE" sz="1800" dirty="0">
              <a:solidFill>
                <a:schemeClr val="tx1">
                  <a:lumMod val="50000"/>
                  <a:lumOff val="50000"/>
                </a:schemeClr>
              </a:solidFill>
            </a:endParaRPr>
          </a:p>
          <a:p>
            <a:pPr lvl="1" indent="-387350">
              <a:buNone/>
              <a:defRPr/>
            </a:pPr>
            <a:r>
              <a:rPr lang="nl-BE" sz="1600" dirty="0"/>
              <a:t>* Enkel voor panden met een bouwvergunning vóór 1 februari 2005</a:t>
            </a:r>
          </a:p>
          <a:p>
            <a:pPr lvl="1" eaLnBrk="1" hangingPunct="1">
              <a:buFont typeface="Wingdings" panose="05000000000000000000" pitchFamily="2" charset="2"/>
              <a:buNone/>
              <a:defRPr/>
            </a:pPr>
            <a:endParaRPr lang="nl-BE" sz="2200" dirty="0"/>
          </a:p>
          <a:p>
            <a:pPr lvl="1" eaLnBrk="1" hangingPunct="1">
              <a:buFont typeface="Wingdings" panose="05000000000000000000" pitchFamily="2" charset="2"/>
              <a:buNone/>
              <a:defRPr/>
            </a:pPr>
            <a:endParaRPr lang="nl-BE" sz="2200" dirty="0"/>
          </a:p>
        </p:txBody>
      </p:sp>
      <p:sp>
        <p:nvSpPr>
          <p:cNvPr id="6" name="Tijdelijke aanduiding voor voettekst 5">
            <a:extLst>
              <a:ext uri="{FF2B5EF4-FFF2-40B4-BE49-F238E27FC236}">
                <a16:creationId xmlns:a16="http://schemas.microsoft.com/office/drawing/2014/main" id="{38F719B4-6AA7-CD4B-A861-4FD9387F0002}"/>
              </a:ext>
            </a:extLst>
          </p:cNvPr>
          <p:cNvSpPr>
            <a:spLocks noGrp="1"/>
          </p:cNvSpPr>
          <p:nvPr>
            <p:ph type="ftr" sz="quarter" idx="11"/>
          </p:nvPr>
        </p:nvSpPr>
        <p:spPr/>
        <p:txBody>
          <a:bodyPr/>
          <a:lstStyle/>
          <a:p>
            <a:r>
              <a:rPr lang="en-GB" err="1"/>
              <a:t>Infovergadering</a:t>
            </a:r>
            <a:r>
              <a:rPr lang="en-GB"/>
              <a:t> </a:t>
            </a:r>
            <a:r>
              <a:rPr lang="en-GB" err="1"/>
              <a:t>afkoppeling</a:t>
            </a:r>
            <a:r>
              <a:rPr lang="en-GB"/>
              <a:t> riolering</a:t>
            </a:r>
          </a:p>
        </p:txBody>
      </p:sp>
      <p:sp>
        <p:nvSpPr>
          <p:cNvPr id="4" name="Tijdelijke aanduiding voor datum 3">
            <a:extLst>
              <a:ext uri="{FF2B5EF4-FFF2-40B4-BE49-F238E27FC236}">
                <a16:creationId xmlns:a16="http://schemas.microsoft.com/office/drawing/2014/main" id="{76302C85-DC17-4164-972D-75A3EBBE80C0}"/>
              </a:ext>
            </a:extLst>
          </p:cNvPr>
          <p:cNvSpPr>
            <a:spLocks noGrp="1"/>
          </p:cNvSpPr>
          <p:nvPr>
            <p:ph type="dt" sz="half" idx="10"/>
          </p:nvPr>
        </p:nvSpPr>
        <p:spPr/>
        <p:txBody>
          <a:bodyPr/>
          <a:lstStyle/>
          <a:p>
            <a:r>
              <a:rPr lang="nl-BE"/>
              <a:t>maart 2023</a:t>
            </a:r>
            <a:endParaRPr lang="en-GB"/>
          </a:p>
        </p:txBody>
      </p:sp>
      <p:pic>
        <p:nvPicPr>
          <p:cNvPr id="7" name="Afbeelding 6">
            <a:extLst>
              <a:ext uri="{FF2B5EF4-FFF2-40B4-BE49-F238E27FC236}">
                <a16:creationId xmlns:a16="http://schemas.microsoft.com/office/drawing/2014/main" id="{D2E81041-02D1-4184-A589-A764D7DFFB59}"/>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14350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BE"/>
              <a:t>Wat doen Fluvius en je gemeente voor jou? </a:t>
            </a:r>
          </a:p>
        </p:txBody>
      </p:sp>
      <p:sp>
        <p:nvSpPr>
          <p:cNvPr id="3" name="Tijdelijke aanduiding voor inhoud 2"/>
          <p:cNvSpPr>
            <a:spLocks noGrp="1"/>
          </p:cNvSpPr>
          <p:nvPr>
            <p:ph idx="1"/>
          </p:nvPr>
        </p:nvSpPr>
        <p:spPr/>
        <p:txBody>
          <a:bodyPr/>
          <a:lstStyle/>
          <a:p>
            <a:pPr marL="457200" indent="-457200">
              <a:buFont typeface="+mj-lt"/>
              <a:buAutoNum type="arabicPeriod"/>
              <a:defRPr/>
            </a:pPr>
            <a:r>
              <a:rPr lang="nl-BE" dirty="0"/>
              <a:t>Vrijstelling (her)aansluitingsvergoeding tijdens project voor regenwater- en vuilwater aansluiting.</a:t>
            </a:r>
          </a:p>
          <a:p>
            <a:pPr marL="457200" indent="-457200">
              <a:buFont typeface="+mj-lt"/>
              <a:buAutoNum type="arabicPeriod"/>
              <a:defRPr/>
            </a:pPr>
            <a:r>
              <a:rPr lang="nl-BE" dirty="0"/>
              <a:t>Je krijgt begeleiding van een afkoppelingsdeskundige.</a:t>
            </a:r>
          </a:p>
          <a:p>
            <a:pPr marL="457200" indent="-457200">
              <a:buFont typeface="+mj-lt"/>
              <a:buAutoNum type="arabicPeriod"/>
              <a:defRPr/>
            </a:pPr>
            <a:r>
              <a:rPr lang="nl-BE" dirty="0"/>
              <a:t>Je ontvangt een premie</a:t>
            </a:r>
            <a:endParaRPr lang="nl-BE" sz="1800" dirty="0">
              <a:solidFill>
                <a:schemeClr val="tx1">
                  <a:lumMod val="50000"/>
                  <a:lumOff val="50000"/>
                </a:schemeClr>
              </a:solidFill>
            </a:endParaRPr>
          </a:p>
          <a:p>
            <a:pPr lvl="1" indent="-387350">
              <a:buNone/>
              <a:defRPr/>
            </a:pPr>
            <a:endParaRPr lang="nl-BE" sz="2200" dirty="0"/>
          </a:p>
          <a:p>
            <a:pPr lvl="1" eaLnBrk="1" hangingPunct="1">
              <a:buFont typeface="Wingdings" panose="05000000000000000000" pitchFamily="2" charset="2"/>
              <a:buNone/>
              <a:defRPr/>
            </a:pPr>
            <a:endParaRPr lang="nl-BE" sz="2200" dirty="0"/>
          </a:p>
        </p:txBody>
      </p:sp>
      <p:sp>
        <p:nvSpPr>
          <p:cNvPr id="6" name="Tijdelijke aanduiding voor voettekst 5">
            <a:extLst>
              <a:ext uri="{FF2B5EF4-FFF2-40B4-BE49-F238E27FC236}">
                <a16:creationId xmlns:a16="http://schemas.microsoft.com/office/drawing/2014/main" id="{38F719B4-6AA7-CD4B-A861-4FD9387F0002}"/>
              </a:ext>
            </a:extLst>
          </p:cNvPr>
          <p:cNvSpPr>
            <a:spLocks noGrp="1"/>
          </p:cNvSpPr>
          <p:nvPr>
            <p:ph type="ftr" sz="quarter" idx="11"/>
          </p:nvPr>
        </p:nvSpPr>
        <p:spPr/>
        <p:txBody>
          <a:bodyPr/>
          <a:lstStyle/>
          <a:p>
            <a:r>
              <a:rPr lang="en-GB" err="1"/>
              <a:t>Infovergadering</a:t>
            </a:r>
            <a:r>
              <a:rPr lang="en-GB"/>
              <a:t> </a:t>
            </a:r>
            <a:r>
              <a:rPr lang="en-GB" err="1"/>
              <a:t>afkoppeling</a:t>
            </a:r>
            <a:r>
              <a:rPr lang="en-GB"/>
              <a:t> riolering</a:t>
            </a:r>
          </a:p>
        </p:txBody>
      </p:sp>
      <p:sp>
        <p:nvSpPr>
          <p:cNvPr id="4" name="Tijdelijke aanduiding voor datum 3">
            <a:extLst>
              <a:ext uri="{FF2B5EF4-FFF2-40B4-BE49-F238E27FC236}">
                <a16:creationId xmlns:a16="http://schemas.microsoft.com/office/drawing/2014/main" id="{387736FA-B0D9-4297-A363-FF1B6033451F}"/>
              </a:ext>
            </a:extLst>
          </p:cNvPr>
          <p:cNvSpPr>
            <a:spLocks noGrp="1"/>
          </p:cNvSpPr>
          <p:nvPr>
            <p:ph type="dt" sz="half" idx="10"/>
          </p:nvPr>
        </p:nvSpPr>
        <p:spPr/>
        <p:txBody>
          <a:bodyPr/>
          <a:lstStyle/>
          <a:p>
            <a:r>
              <a:rPr lang="nl-BE"/>
              <a:t>maart 2023</a:t>
            </a:r>
            <a:endParaRPr lang="en-GB"/>
          </a:p>
        </p:txBody>
      </p:sp>
      <p:pic>
        <p:nvPicPr>
          <p:cNvPr id="7" name="Afbeelding 6">
            <a:extLst>
              <a:ext uri="{FF2B5EF4-FFF2-40B4-BE49-F238E27FC236}">
                <a16:creationId xmlns:a16="http://schemas.microsoft.com/office/drawing/2014/main" id="{9EC33821-2FF4-4F69-9277-CB73B14B4744}"/>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3730327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0098" name="Rectangle 2"/>
          <p:cNvSpPr>
            <a:spLocks noGrp="1" noChangeArrowheads="1"/>
          </p:cNvSpPr>
          <p:nvPr>
            <p:ph type="title"/>
          </p:nvPr>
        </p:nvSpPr>
        <p:spPr/>
        <p:txBody>
          <a:bodyPr/>
          <a:lstStyle/>
          <a:p>
            <a:pPr eaLnBrk="1" hangingPunct="1">
              <a:defRPr/>
            </a:pPr>
            <a:r>
              <a:rPr lang="nl-BE" dirty="0">
                <a:solidFill>
                  <a:schemeClr val="accent2"/>
                </a:solidFill>
              </a:rPr>
              <a:t>Wanneer</a:t>
            </a:r>
            <a:r>
              <a:rPr lang="nl-BE" dirty="0"/>
              <a:t> afkoppelen?</a:t>
            </a:r>
            <a:endParaRPr lang="nl-NL" dirty="0"/>
          </a:p>
        </p:txBody>
      </p:sp>
      <p:sp>
        <p:nvSpPr>
          <p:cNvPr id="59395" name="Rectangle 3"/>
          <p:cNvSpPr>
            <a:spLocks noGrp="1" noChangeArrowheads="1"/>
          </p:cNvSpPr>
          <p:nvPr>
            <p:ph idx="1"/>
          </p:nvPr>
        </p:nvSpPr>
        <p:spPr>
          <a:xfrm>
            <a:off x="721823" y="1865444"/>
            <a:ext cx="6686684" cy="3812025"/>
          </a:xfrm>
        </p:spPr>
        <p:txBody>
          <a:bodyPr/>
          <a:lstStyle/>
          <a:p>
            <a:pPr marL="0" lvl="1" indent="0">
              <a:buNone/>
              <a:defRPr/>
            </a:pPr>
            <a:r>
              <a:rPr lang="nl-BE" sz="2200" dirty="0"/>
              <a:t>Afstemming met uitvoering project:  </a:t>
            </a:r>
          </a:p>
          <a:p>
            <a:pPr marL="0" lvl="1" indent="0">
              <a:buNone/>
              <a:defRPr/>
            </a:pPr>
            <a:endParaRPr lang="nl-BE" sz="2200" dirty="0">
              <a:highlight>
                <a:srgbClr val="FFFF00"/>
              </a:highlight>
            </a:endParaRPr>
          </a:p>
          <a:p>
            <a:pPr marL="0" lvl="1" indent="0">
              <a:buNone/>
              <a:defRPr/>
            </a:pPr>
            <a:r>
              <a:rPr lang="nl-BE" sz="2200" dirty="0"/>
              <a:t>Zo snel mogelijk na plaatsing van de huisaansluitings-putjes.</a:t>
            </a:r>
          </a:p>
          <a:p>
            <a:pPr lvl="1" eaLnBrk="1" hangingPunct="1">
              <a:buFont typeface="Wingdings" panose="05000000000000000000" pitchFamily="2" charset="2"/>
              <a:buNone/>
              <a:defRPr/>
            </a:pPr>
            <a:endParaRPr lang="nl-BE" sz="1800" dirty="0"/>
          </a:p>
          <a:p>
            <a:pPr lvl="1" eaLnBrk="1" hangingPunct="1">
              <a:defRPr/>
            </a:pPr>
            <a:endParaRPr lang="nl-BE" sz="1800" dirty="0"/>
          </a:p>
          <a:p>
            <a:pPr lvl="1" eaLnBrk="1" hangingPunct="1">
              <a:defRPr/>
            </a:pPr>
            <a:endParaRPr lang="nl-BE" sz="1800" dirty="0"/>
          </a:p>
          <a:p>
            <a:pPr lvl="1" eaLnBrk="1" hangingPunct="1">
              <a:defRPr/>
            </a:pPr>
            <a:endParaRPr lang="nl-NL" sz="1800" dirty="0"/>
          </a:p>
        </p:txBody>
      </p:sp>
      <p:sp>
        <p:nvSpPr>
          <p:cNvPr id="62469" name="Rectangle 9"/>
          <p:cNvSpPr>
            <a:spLocks noChangeArrowheads="1"/>
          </p:cNvSpPr>
          <p:nvPr/>
        </p:nvSpPr>
        <p:spPr bwMode="auto">
          <a:xfrm>
            <a:off x="6003635" y="-153888"/>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a:defRPr sz="1400">
                <a:solidFill>
                  <a:schemeClr val="tx1"/>
                </a:solidFill>
                <a:latin typeface="Verdana" panose="020B0604030504040204" pitchFamily="34" charset="0"/>
              </a:defRPr>
            </a:lvl1pPr>
            <a:lvl2pPr marL="742950" indent="-285750">
              <a:defRPr sz="1400">
                <a:solidFill>
                  <a:schemeClr val="tx1"/>
                </a:solidFill>
                <a:latin typeface="Verdana" panose="020B0604030504040204" pitchFamily="34" charset="0"/>
              </a:defRPr>
            </a:lvl2pPr>
            <a:lvl3pPr marL="1143000" indent="-228600">
              <a:defRPr sz="1400">
                <a:solidFill>
                  <a:schemeClr val="tx1"/>
                </a:solidFill>
                <a:latin typeface="Verdana" panose="020B0604030504040204" pitchFamily="34" charset="0"/>
              </a:defRPr>
            </a:lvl3pPr>
            <a:lvl4pPr marL="1600200" indent="-228600">
              <a:defRPr sz="1400">
                <a:solidFill>
                  <a:schemeClr val="tx1"/>
                </a:solidFill>
                <a:latin typeface="Verdana" panose="020B0604030504040204" pitchFamily="34" charset="0"/>
              </a:defRPr>
            </a:lvl4pPr>
            <a:lvl5pPr marL="2057400" indent="-228600">
              <a:defRPr sz="1400">
                <a:solidFill>
                  <a:schemeClr val="tx1"/>
                </a:solidFill>
                <a:latin typeface="Verdana" panose="020B060403050404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defRPr>
            </a:lvl9pPr>
          </a:lstStyle>
          <a:p>
            <a:pPr algn="ctr"/>
            <a:endParaRPr lang="nl-BE" altLang="nl-BE"/>
          </a:p>
        </p:txBody>
      </p:sp>
      <p:sp>
        <p:nvSpPr>
          <p:cNvPr id="2" name="Tijdelijke aanduiding voor datum 1">
            <a:extLst>
              <a:ext uri="{FF2B5EF4-FFF2-40B4-BE49-F238E27FC236}">
                <a16:creationId xmlns:a16="http://schemas.microsoft.com/office/drawing/2014/main" id="{B5D9F1FD-631E-554B-94E1-52E4CF4EB7A8}"/>
              </a:ext>
            </a:extLst>
          </p:cNvPr>
          <p:cNvSpPr>
            <a:spLocks noGrp="1"/>
          </p:cNvSpPr>
          <p:nvPr>
            <p:ph type="dt" sz="half" idx="10"/>
          </p:nvPr>
        </p:nvSpPr>
        <p:spPr/>
        <p:txBody>
          <a:bodyPr/>
          <a:lstStyle/>
          <a:p>
            <a:r>
              <a:rPr lang="nl-BE"/>
              <a:t>maart 2023</a:t>
            </a:r>
            <a:endParaRPr lang="en-GB"/>
          </a:p>
        </p:txBody>
      </p:sp>
      <p:sp>
        <p:nvSpPr>
          <p:cNvPr id="3" name="Tijdelijke aanduiding voor voettekst 2">
            <a:extLst>
              <a:ext uri="{FF2B5EF4-FFF2-40B4-BE49-F238E27FC236}">
                <a16:creationId xmlns:a16="http://schemas.microsoft.com/office/drawing/2014/main" id="{9891933E-956F-4248-9E02-DD8C5624D2C7}"/>
              </a:ext>
            </a:extLst>
          </p:cNvPr>
          <p:cNvSpPr>
            <a:spLocks noGrp="1"/>
          </p:cNvSpPr>
          <p:nvPr>
            <p:ph type="ftr" sz="quarter" idx="11"/>
          </p:nvPr>
        </p:nvSpPr>
        <p:spPr/>
        <p:txBody>
          <a:bodyPr/>
          <a:lstStyle/>
          <a:p>
            <a:r>
              <a:rPr lang="en-GB"/>
              <a:t>Infovergadering afkoppeling riolering</a:t>
            </a:r>
          </a:p>
        </p:txBody>
      </p:sp>
      <p:pic>
        <p:nvPicPr>
          <p:cNvPr id="5" name="Afbeelding 4" descr="Afbeelding met zitten, steen, toonbank, tafel&#10;&#10;Automatisch gegenereerde beschrijving">
            <a:extLst>
              <a:ext uri="{FF2B5EF4-FFF2-40B4-BE49-F238E27FC236}">
                <a16:creationId xmlns:a16="http://schemas.microsoft.com/office/drawing/2014/main" id="{2CD610F1-ABB0-5D49-9D47-5B463D61DEEB}"/>
              </a:ext>
            </a:extLst>
          </p:cNvPr>
          <p:cNvPicPr>
            <a:picLocks noChangeAspect="1"/>
          </p:cNvPicPr>
          <p:nvPr/>
        </p:nvPicPr>
        <p:blipFill>
          <a:blip r:embed="rId3"/>
          <a:stretch>
            <a:fillRect/>
          </a:stretch>
        </p:blipFill>
        <p:spPr>
          <a:xfrm>
            <a:off x="7627045" y="0"/>
            <a:ext cx="4564955" cy="6858000"/>
          </a:xfrm>
          <a:prstGeom prst="rect">
            <a:avLst/>
          </a:prstGeom>
        </p:spPr>
      </p:pic>
      <p:pic>
        <p:nvPicPr>
          <p:cNvPr id="8" name="Afbeelding 7">
            <a:extLst>
              <a:ext uri="{FF2B5EF4-FFF2-40B4-BE49-F238E27FC236}">
                <a16:creationId xmlns:a16="http://schemas.microsoft.com/office/drawing/2014/main" id="{0903A3C1-29CE-4257-9F1E-67A5D26CCE91}"/>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199924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defRPr/>
            </a:pPr>
            <a:r>
              <a:rPr lang="nl-BE">
                <a:solidFill>
                  <a:schemeClr val="accent1"/>
                </a:solidFill>
                <a:latin typeface="+mn-lt"/>
              </a:rPr>
              <a:t>Hoe wordt elk perceel </a:t>
            </a:r>
            <a:r>
              <a:rPr lang="nl-BE">
                <a:latin typeface="+mn-lt"/>
              </a:rPr>
              <a:t>aangesloten?</a:t>
            </a:r>
          </a:p>
        </p:txBody>
      </p:sp>
      <p:sp>
        <p:nvSpPr>
          <p:cNvPr id="63491" name="Tijdelijke aanduiding voor inhoud 2"/>
          <p:cNvSpPr>
            <a:spLocks noGrp="1"/>
          </p:cNvSpPr>
          <p:nvPr>
            <p:ph idx="1"/>
          </p:nvPr>
        </p:nvSpPr>
        <p:spPr>
          <a:xfrm>
            <a:off x="838201" y="1825625"/>
            <a:ext cx="5845404" cy="4351338"/>
          </a:xfrm>
        </p:spPr>
        <p:txBody>
          <a:bodyPr/>
          <a:lstStyle/>
          <a:p>
            <a:pPr eaLnBrk="1" hangingPunct="1"/>
            <a:r>
              <a:rPr lang="nl-BE" altLang="nl-BE" sz="2000" dirty="0"/>
              <a:t>Bestaande lozingspunten</a:t>
            </a:r>
          </a:p>
          <a:p>
            <a:pPr lvl="1" eaLnBrk="1" hangingPunct="1"/>
            <a:r>
              <a:rPr lang="nl-BE" altLang="nl-BE" sz="2000" dirty="0"/>
              <a:t>Opvang van alle lozingspunten ter hoogte van de rooilijn, nadat ze op het terrein of rond de woning (open of halfopen bebouwing) zijn samengebracht tot één leiding</a:t>
            </a:r>
          </a:p>
          <a:p>
            <a:pPr lvl="1" eaLnBrk="1" hangingPunct="1">
              <a:buFont typeface="Wingdings" panose="05000000000000000000" pitchFamily="2" charset="2"/>
              <a:buNone/>
            </a:pPr>
            <a:endParaRPr lang="nl-BE" altLang="nl-BE" sz="2000" dirty="0"/>
          </a:p>
          <a:p>
            <a:pPr eaLnBrk="1" hangingPunct="1"/>
            <a:r>
              <a:rPr lang="nl-BE" altLang="nl-BE" sz="2000" dirty="0"/>
              <a:t>Nieuwe huisaansluitingsputjes </a:t>
            </a:r>
          </a:p>
          <a:p>
            <a:pPr lvl="1" eaLnBrk="1" hangingPunct="1"/>
            <a:r>
              <a:rPr lang="nl-BE" altLang="nl-BE" sz="2000" dirty="0"/>
              <a:t>Eén putje voor afvalwater en één putje voor regenwater</a:t>
            </a:r>
          </a:p>
          <a:p>
            <a:pPr lvl="1" eaLnBrk="1" hangingPunct="1"/>
            <a:r>
              <a:rPr lang="nl-BE" altLang="nl-BE" sz="2000" b="1" dirty="0">
                <a:solidFill>
                  <a:srgbClr val="004C69"/>
                </a:solidFill>
              </a:rPr>
              <a:t>Plaatsing op privédomein </a:t>
            </a:r>
            <a:r>
              <a:rPr lang="nl-BE" altLang="nl-BE" sz="2000" dirty="0">
                <a:solidFill>
                  <a:srgbClr val="FF0000"/>
                </a:solidFill>
              </a:rPr>
              <a:t>tenzij bouwlijn = rooilijn</a:t>
            </a:r>
            <a:endParaRPr lang="nl-BE" altLang="nl-BE" sz="2000" dirty="0">
              <a:solidFill>
                <a:srgbClr val="DE8703"/>
              </a:solidFill>
            </a:endParaRPr>
          </a:p>
          <a:p>
            <a:pPr lvl="1" eaLnBrk="1" hangingPunct="1"/>
            <a:r>
              <a:rPr lang="nl-BE" altLang="nl-BE" sz="2000" b="1" dirty="0">
                <a:solidFill>
                  <a:srgbClr val="004C69"/>
                </a:solidFill>
              </a:rPr>
              <a:t>Maximum aansluitingsdiepte</a:t>
            </a:r>
            <a:r>
              <a:rPr lang="nl-BE" altLang="nl-BE" sz="2000" dirty="0">
                <a:solidFill>
                  <a:srgbClr val="004C69"/>
                </a:solidFill>
              </a:rPr>
              <a:t>: </a:t>
            </a:r>
            <a:r>
              <a:rPr lang="nl-BE" altLang="nl-BE" sz="2000" dirty="0">
                <a:solidFill>
                  <a:srgbClr val="FF0000"/>
                </a:solidFill>
              </a:rPr>
              <a:t>1,30 m</a:t>
            </a:r>
          </a:p>
          <a:p>
            <a:pPr eaLnBrk="1" hangingPunct="1"/>
            <a:endParaRPr lang="nl-BE" altLang="nl-BE" dirty="0"/>
          </a:p>
        </p:txBody>
      </p:sp>
      <p:sp>
        <p:nvSpPr>
          <p:cNvPr id="3" name="Tijdelijke aanduiding voor voettekst 2">
            <a:extLst>
              <a:ext uri="{FF2B5EF4-FFF2-40B4-BE49-F238E27FC236}">
                <a16:creationId xmlns:a16="http://schemas.microsoft.com/office/drawing/2014/main" id="{ABF4ED80-81D4-1042-A9FC-01B7BBE85D3B}"/>
              </a:ext>
            </a:extLst>
          </p:cNvPr>
          <p:cNvSpPr>
            <a:spLocks noGrp="1"/>
          </p:cNvSpPr>
          <p:nvPr>
            <p:ph type="ftr" sz="quarter" idx="11"/>
          </p:nvPr>
        </p:nvSpPr>
        <p:spPr/>
        <p:txBody>
          <a:bodyPr/>
          <a:lstStyle/>
          <a:p>
            <a:pPr>
              <a:defRPr/>
            </a:pPr>
            <a:r>
              <a:rPr lang="nl-NL"/>
              <a:t>Infovergadering afkoppeling riolering</a:t>
            </a:r>
          </a:p>
        </p:txBody>
      </p:sp>
      <p:pic>
        <p:nvPicPr>
          <p:cNvPr id="5" name="Afbeelding 4" descr="Afbeelding met gebouw&#10;&#10;Automatisch gegenereerde beschrijving">
            <a:extLst>
              <a:ext uri="{FF2B5EF4-FFF2-40B4-BE49-F238E27FC236}">
                <a16:creationId xmlns:a16="http://schemas.microsoft.com/office/drawing/2014/main" id="{B7DEA883-AE24-7348-A319-EC8E4EADAD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95308" y="0"/>
            <a:ext cx="4696692" cy="6858000"/>
          </a:xfrm>
          <a:prstGeom prst="rect">
            <a:avLst/>
          </a:prstGeom>
        </p:spPr>
      </p:pic>
      <p:sp>
        <p:nvSpPr>
          <p:cNvPr id="2" name="Tijdelijke aanduiding voor datum 1">
            <a:extLst>
              <a:ext uri="{FF2B5EF4-FFF2-40B4-BE49-F238E27FC236}">
                <a16:creationId xmlns:a16="http://schemas.microsoft.com/office/drawing/2014/main" id="{D03366D3-943B-4BB5-B316-90ABEAAD82C2}"/>
              </a:ext>
            </a:extLst>
          </p:cNvPr>
          <p:cNvSpPr>
            <a:spLocks noGrp="1"/>
          </p:cNvSpPr>
          <p:nvPr>
            <p:ph type="dt" sz="half" idx="10"/>
          </p:nvPr>
        </p:nvSpPr>
        <p:spPr/>
        <p:txBody>
          <a:bodyPr/>
          <a:lstStyle/>
          <a:p>
            <a:pPr>
              <a:defRPr/>
            </a:pPr>
            <a:r>
              <a:rPr lang="nl-BE"/>
              <a:t>maart 2023</a:t>
            </a:r>
            <a:endParaRPr lang="nl-NL"/>
          </a:p>
        </p:txBody>
      </p:sp>
      <p:pic>
        <p:nvPicPr>
          <p:cNvPr id="7" name="Afbeelding 6">
            <a:extLst>
              <a:ext uri="{FF2B5EF4-FFF2-40B4-BE49-F238E27FC236}">
                <a16:creationId xmlns:a16="http://schemas.microsoft.com/office/drawing/2014/main" id="{2AD5D402-F67A-4058-9882-3C704BB093A3}"/>
              </a:ext>
            </a:extLst>
          </p:cNvPr>
          <p:cNvPicPr>
            <a:picLocks noChangeAspect="1"/>
          </p:cNvPicPr>
          <p:nvPr/>
        </p:nvPicPr>
        <p:blipFill>
          <a:blip r:embed="rId4"/>
          <a:stretch>
            <a:fillRect/>
          </a:stretch>
        </p:blipFill>
        <p:spPr>
          <a:xfrm>
            <a:off x="2129652" y="6129794"/>
            <a:ext cx="977230" cy="484091"/>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A0B91-ACE4-9543-B0EA-8BB9AA870C55}"/>
              </a:ext>
            </a:extLst>
          </p:cNvPr>
          <p:cNvSpPr>
            <a:spLocks noGrp="1"/>
          </p:cNvSpPr>
          <p:nvPr>
            <p:ph type="title"/>
          </p:nvPr>
        </p:nvSpPr>
        <p:spPr/>
        <p:txBody>
          <a:bodyPr/>
          <a:lstStyle/>
          <a:p>
            <a:r>
              <a:rPr lang="nl-BE"/>
              <a:t>Aansluiting voor </a:t>
            </a:r>
            <a:r>
              <a:rPr lang="nl-BE">
                <a:solidFill>
                  <a:schemeClr val="accent2"/>
                </a:solidFill>
              </a:rPr>
              <a:t>regenwater en vuilwater</a:t>
            </a:r>
          </a:p>
        </p:txBody>
      </p:sp>
      <p:cxnSp>
        <p:nvCxnSpPr>
          <p:cNvPr id="10" name="Rechte verbindingslijn 9">
            <a:extLst>
              <a:ext uri="{FF2B5EF4-FFF2-40B4-BE49-F238E27FC236}">
                <a16:creationId xmlns:a16="http://schemas.microsoft.com/office/drawing/2014/main" id="{725FE588-C2BB-D742-9E4A-A45BEF2EF30B}"/>
              </a:ext>
            </a:extLst>
          </p:cNvPr>
          <p:cNvCxnSpPr>
            <a:cxnSpLocks/>
          </p:cNvCxnSpPr>
          <p:nvPr/>
        </p:nvCxnSpPr>
        <p:spPr>
          <a:xfrm>
            <a:off x="884903" y="5183221"/>
            <a:ext cx="6947132" cy="0"/>
          </a:xfrm>
          <a:prstGeom prst="line">
            <a:avLst/>
          </a:prstGeom>
          <a:ln w="31750" cap="rnd">
            <a:solidFill>
              <a:schemeClr val="accent6"/>
            </a:solidFill>
            <a:prstDash val="lgDash"/>
          </a:ln>
        </p:spPr>
        <p:style>
          <a:lnRef idx="1">
            <a:schemeClr val="accent5"/>
          </a:lnRef>
          <a:fillRef idx="0">
            <a:schemeClr val="accent5"/>
          </a:fillRef>
          <a:effectRef idx="0">
            <a:schemeClr val="accent5"/>
          </a:effectRef>
          <a:fontRef idx="minor">
            <a:schemeClr val="tx1"/>
          </a:fontRef>
        </p:style>
      </p:cxnSp>
      <p:sp>
        <p:nvSpPr>
          <p:cNvPr id="29" name="Tekstvak 28">
            <a:extLst>
              <a:ext uri="{FF2B5EF4-FFF2-40B4-BE49-F238E27FC236}">
                <a16:creationId xmlns:a16="http://schemas.microsoft.com/office/drawing/2014/main" id="{AE590CD4-6EA7-7149-9657-2800DA642260}"/>
              </a:ext>
            </a:extLst>
          </p:cNvPr>
          <p:cNvSpPr txBox="1"/>
          <p:nvPr/>
        </p:nvSpPr>
        <p:spPr>
          <a:xfrm>
            <a:off x="259387" y="4798388"/>
            <a:ext cx="1693788" cy="307777"/>
          </a:xfrm>
          <a:prstGeom prst="rect">
            <a:avLst/>
          </a:prstGeom>
          <a:noFill/>
        </p:spPr>
        <p:txBody>
          <a:bodyPr wrap="square" rtlCol="0">
            <a:spAutoFit/>
          </a:bodyPr>
          <a:lstStyle/>
          <a:p>
            <a:pPr algn="l"/>
            <a:r>
              <a:rPr lang="nl-BE" sz="1400">
                <a:solidFill>
                  <a:schemeClr val="tx1">
                    <a:lumMod val="75000"/>
                    <a:lumOff val="25000"/>
                  </a:schemeClr>
                </a:solidFill>
              </a:rPr>
              <a:t>Particulier deel</a:t>
            </a:r>
          </a:p>
        </p:txBody>
      </p:sp>
      <p:sp>
        <p:nvSpPr>
          <p:cNvPr id="30" name="Tekstvak 29">
            <a:extLst>
              <a:ext uri="{FF2B5EF4-FFF2-40B4-BE49-F238E27FC236}">
                <a16:creationId xmlns:a16="http://schemas.microsoft.com/office/drawing/2014/main" id="{D9BDA95E-A78E-F74D-AE27-A09FCC52E551}"/>
              </a:ext>
            </a:extLst>
          </p:cNvPr>
          <p:cNvSpPr txBox="1"/>
          <p:nvPr/>
        </p:nvSpPr>
        <p:spPr>
          <a:xfrm>
            <a:off x="259387" y="5229942"/>
            <a:ext cx="1693788" cy="307777"/>
          </a:xfrm>
          <a:prstGeom prst="rect">
            <a:avLst/>
          </a:prstGeom>
          <a:noFill/>
        </p:spPr>
        <p:txBody>
          <a:bodyPr wrap="square" rtlCol="0">
            <a:spAutoFit/>
          </a:bodyPr>
          <a:lstStyle/>
          <a:p>
            <a:pPr algn="l"/>
            <a:r>
              <a:rPr lang="nl-BE" sz="1400">
                <a:solidFill>
                  <a:schemeClr val="tx1">
                    <a:lumMod val="75000"/>
                    <a:lumOff val="25000"/>
                  </a:schemeClr>
                </a:solidFill>
              </a:rPr>
              <a:t>Openbaar domein</a:t>
            </a:r>
          </a:p>
        </p:txBody>
      </p:sp>
      <p:cxnSp>
        <p:nvCxnSpPr>
          <p:cNvPr id="37" name="Gebogen verbindingslijn 36">
            <a:extLst>
              <a:ext uri="{FF2B5EF4-FFF2-40B4-BE49-F238E27FC236}">
                <a16:creationId xmlns:a16="http://schemas.microsoft.com/office/drawing/2014/main" id="{5C0DE292-334A-114F-BCBE-6D352DA2CFEA}"/>
              </a:ext>
            </a:extLst>
          </p:cNvPr>
          <p:cNvCxnSpPr>
            <a:cxnSpLocks/>
          </p:cNvCxnSpPr>
          <p:nvPr/>
        </p:nvCxnSpPr>
        <p:spPr>
          <a:xfrm rot="5400000" flipH="1" flipV="1">
            <a:off x="4289913" y="4186320"/>
            <a:ext cx="1955583" cy="290192"/>
          </a:xfrm>
          <a:prstGeom prst="bentConnector3">
            <a:avLst>
              <a:gd name="adj1" fmla="val 52440"/>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bogen verbindingslijn 22">
            <a:extLst>
              <a:ext uri="{FF2B5EF4-FFF2-40B4-BE49-F238E27FC236}">
                <a16:creationId xmlns:a16="http://schemas.microsoft.com/office/drawing/2014/main" id="{91624869-4002-8E42-A2F5-A89CA3C128F3}"/>
              </a:ext>
            </a:extLst>
          </p:cNvPr>
          <p:cNvCxnSpPr>
            <a:cxnSpLocks/>
          </p:cNvCxnSpPr>
          <p:nvPr/>
        </p:nvCxnSpPr>
        <p:spPr>
          <a:xfrm rot="16200000" flipV="1">
            <a:off x="3164658" y="3651564"/>
            <a:ext cx="2527085" cy="788203"/>
          </a:xfrm>
          <a:prstGeom prst="bentConnector3">
            <a:avLst>
              <a:gd name="adj1" fmla="val 40875"/>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984D20CF-BBE0-5D4D-A8D1-6E576D065D57}"/>
              </a:ext>
            </a:extLst>
          </p:cNvPr>
          <p:cNvPicPr>
            <a:picLocks noChangeAspect="1"/>
          </p:cNvPicPr>
          <p:nvPr/>
        </p:nvPicPr>
        <p:blipFill>
          <a:blip r:embed="rId2"/>
          <a:stretch>
            <a:fillRect/>
          </a:stretch>
        </p:blipFill>
        <p:spPr>
          <a:xfrm>
            <a:off x="5980140" y="2557268"/>
            <a:ext cx="774700" cy="1143000"/>
          </a:xfrm>
          <a:prstGeom prst="rect">
            <a:avLst/>
          </a:prstGeom>
        </p:spPr>
      </p:pic>
      <p:sp>
        <p:nvSpPr>
          <p:cNvPr id="13" name="Ovaal 12">
            <a:extLst>
              <a:ext uri="{FF2B5EF4-FFF2-40B4-BE49-F238E27FC236}">
                <a16:creationId xmlns:a16="http://schemas.microsoft.com/office/drawing/2014/main" id="{DAC11750-08EC-9940-9B3D-EB34A41399A9}"/>
              </a:ext>
            </a:extLst>
          </p:cNvPr>
          <p:cNvSpPr/>
          <p:nvPr/>
        </p:nvSpPr>
        <p:spPr>
          <a:xfrm>
            <a:off x="5025070" y="4771486"/>
            <a:ext cx="195072" cy="195072"/>
          </a:xfrm>
          <a:prstGeom prst="ellipse">
            <a:avLst/>
          </a:prstGeom>
          <a:solidFill>
            <a:schemeClr val="accent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
        <p:nvSpPr>
          <p:cNvPr id="12" name="Ovaal 11">
            <a:extLst>
              <a:ext uri="{FF2B5EF4-FFF2-40B4-BE49-F238E27FC236}">
                <a16:creationId xmlns:a16="http://schemas.microsoft.com/office/drawing/2014/main" id="{54BCF9B9-7FC8-EF40-9122-963E84F2E78C}"/>
              </a:ext>
            </a:extLst>
          </p:cNvPr>
          <p:cNvSpPr/>
          <p:nvPr/>
        </p:nvSpPr>
        <p:spPr>
          <a:xfrm>
            <a:off x="4727143" y="4770895"/>
            <a:ext cx="195072" cy="195072"/>
          </a:xfrm>
          <a:prstGeom prst="ellipse">
            <a:avLst/>
          </a:prstGeom>
          <a:solidFill>
            <a:schemeClr val="accent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pic>
        <p:nvPicPr>
          <p:cNvPr id="21" name="Afbeelding 20">
            <a:extLst>
              <a:ext uri="{FF2B5EF4-FFF2-40B4-BE49-F238E27FC236}">
                <a16:creationId xmlns:a16="http://schemas.microsoft.com/office/drawing/2014/main" id="{D95ACF98-FC1D-AA47-B0E1-9E05462F8529}"/>
              </a:ext>
            </a:extLst>
          </p:cNvPr>
          <p:cNvPicPr>
            <a:picLocks noChangeAspect="1"/>
          </p:cNvPicPr>
          <p:nvPr/>
        </p:nvPicPr>
        <p:blipFill>
          <a:blip r:embed="rId3"/>
          <a:stretch>
            <a:fillRect/>
          </a:stretch>
        </p:blipFill>
        <p:spPr>
          <a:xfrm>
            <a:off x="4034092" y="1528568"/>
            <a:ext cx="1803400" cy="2171700"/>
          </a:xfrm>
          <a:prstGeom prst="rect">
            <a:avLst/>
          </a:prstGeom>
        </p:spPr>
      </p:pic>
      <p:cxnSp>
        <p:nvCxnSpPr>
          <p:cNvPr id="35" name="Rechte verbindingslijn 34">
            <a:extLst>
              <a:ext uri="{FF2B5EF4-FFF2-40B4-BE49-F238E27FC236}">
                <a16:creationId xmlns:a16="http://schemas.microsoft.com/office/drawing/2014/main" id="{0F0D704D-6DAC-8448-AA16-F536E66A5F58}"/>
              </a:ext>
            </a:extLst>
          </p:cNvPr>
          <p:cNvCxnSpPr>
            <a:cxnSpLocks/>
          </p:cNvCxnSpPr>
          <p:nvPr/>
        </p:nvCxnSpPr>
        <p:spPr>
          <a:xfrm>
            <a:off x="4816360" y="5229942"/>
            <a:ext cx="0" cy="804072"/>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27EB4620-9F94-DE4C-9508-7289C0A5F371}"/>
              </a:ext>
            </a:extLst>
          </p:cNvPr>
          <p:cNvCxnSpPr>
            <a:cxnSpLocks/>
          </p:cNvCxnSpPr>
          <p:nvPr/>
        </p:nvCxnSpPr>
        <p:spPr>
          <a:xfrm>
            <a:off x="5122606" y="5229942"/>
            <a:ext cx="0" cy="804072"/>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9" name="Tekstvak 48">
            <a:extLst>
              <a:ext uri="{FF2B5EF4-FFF2-40B4-BE49-F238E27FC236}">
                <a16:creationId xmlns:a16="http://schemas.microsoft.com/office/drawing/2014/main" id="{DF538752-9125-6547-B0A8-0D5AC2D32329}"/>
              </a:ext>
            </a:extLst>
          </p:cNvPr>
          <p:cNvSpPr txBox="1"/>
          <p:nvPr/>
        </p:nvSpPr>
        <p:spPr>
          <a:xfrm>
            <a:off x="4316420" y="6080734"/>
            <a:ext cx="1238744" cy="307777"/>
          </a:xfrm>
          <a:prstGeom prst="rect">
            <a:avLst/>
          </a:prstGeom>
          <a:noFill/>
        </p:spPr>
        <p:txBody>
          <a:bodyPr wrap="square" rtlCol="0">
            <a:spAutoFit/>
          </a:bodyPr>
          <a:lstStyle/>
          <a:p>
            <a:pPr algn="l"/>
            <a:r>
              <a:rPr lang="nl-BE" sz="1400">
                <a:solidFill>
                  <a:schemeClr val="tx1">
                    <a:lumMod val="75000"/>
                    <a:lumOff val="25000"/>
                  </a:schemeClr>
                </a:solidFill>
              </a:rPr>
              <a:t>Hoofdriolering</a:t>
            </a:r>
          </a:p>
        </p:txBody>
      </p:sp>
      <p:sp>
        <p:nvSpPr>
          <p:cNvPr id="52" name="Tekstvak 51">
            <a:extLst>
              <a:ext uri="{FF2B5EF4-FFF2-40B4-BE49-F238E27FC236}">
                <a16:creationId xmlns:a16="http://schemas.microsoft.com/office/drawing/2014/main" id="{79452623-C703-5F43-9D12-8DA8B098C4CC}"/>
              </a:ext>
            </a:extLst>
          </p:cNvPr>
          <p:cNvSpPr txBox="1"/>
          <p:nvPr/>
        </p:nvSpPr>
        <p:spPr>
          <a:xfrm>
            <a:off x="8558449" y="1818122"/>
            <a:ext cx="2691168" cy="1077218"/>
          </a:xfrm>
          <a:prstGeom prst="rect">
            <a:avLst/>
          </a:prstGeom>
          <a:noFill/>
        </p:spPr>
        <p:txBody>
          <a:bodyPr wrap="square" rtlCol="0">
            <a:spAutoFit/>
          </a:bodyPr>
          <a:lstStyle/>
          <a:p>
            <a:pPr algn="l"/>
            <a:r>
              <a:rPr lang="nl-BE" b="1">
                <a:solidFill>
                  <a:schemeClr val="tx1">
                    <a:lumMod val="75000"/>
                    <a:lumOff val="25000"/>
                  </a:schemeClr>
                </a:solidFill>
              </a:rPr>
              <a:t>Huisaansluiting voor regenwater en vuilwater</a:t>
            </a:r>
          </a:p>
          <a:p>
            <a:pPr algn="l"/>
            <a:r>
              <a:rPr lang="nl-BE" sz="1400">
                <a:solidFill>
                  <a:schemeClr val="tx1">
                    <a:lumMod val="75000"/>
                    <a:lumOff val="25000"/>
                  </a:schemeClr>
                </a:solidFill>
              </a:rPr>
              <a:t>Putje wordt op privédomein geplaatst</a:t>
            </a:r>
            <a:r>
              <a:rPr lang="nl-BE" sz="1400">
                <a:solidFill>
                  <a:srgbClr val="FF0000"/>
                </a:solidFill>
              </a:rPr>
              <a:t> </a:t>
            </a:r>
            <a:r>
              <a:rPr lang="nl-BE" sz="1400"/>
              <a:t>tenzij bouwlijn = rooilijn</a:t>
            </a:r>
          </a:p>
        </p:txBody>
      </p:sp>
      <p:sp>
        <p:nvSpPr>
          <p:cNvPr id="58" name="Tekstvak 57">
            <a:extLst>
              <a:ext uri="{FF2B5EF4-FFF2-40B4-BE49-F238E27FC236}">
                <a16:creationId xmlns:a16="http://schemas.microsoft.com/office/drawing/2014/main" id="{13C73F48-9ECF-CD4E-ACCF-124DFF058232}"/>
              </a:ext>
            </a:extLst>
          </p:cNvPr>
          <p:cNvSpPr txBox="1"/>
          <p:nvPr/>
        </p:nvSpPr>
        <p:spPr>
          <a:xfrm>
            <a:off x="1987139" y="4628999"/>
            <a:ext cx="2780461" cy="400110"/>
          </a:xfrm>
          <a:prstGeom prst="rect">
            <a:avLst/>
          </a:prstGeom>
          <a:noFill/>
        </p:spPr>
        <p:txBody>
          <a:bodyPr wrap="square" rtlCol="0">
            <a:spAutoFit/>
          </a:bodyPr>
          <a:lstStyle/>
          <a:p>
            <a:pPr algn="l"/>
            <a:r>
              <a:rPr lang="nl-BE" sz="1400">
                <a:solidFill>
                  <a:schemeClr val="tx1">
                    <a:lumMod val="75000"/>
                    <a:lumOff val="25000"/>
                  </a:schemeClr>
                </a:solidFill>
              </a:rPr>
              <a:t>Aansluitingsdiameter  </a:t>
            </a:r>
            <a:r>
              <a:rPr lang="nl-BE" sz="2000" b="1">
                <a:solidFill>
                  <a:schemeClr val="tx1">
                    <a:lumMod val="75000"/>
                    <a:lumOff val="25000"/>
                  </a:schemeClr>
                </a:solidFill>
              </a:rPr>
              <a:t>160 mm</a:t>
            </a:r>
          </a:p>
        </p:txBody>
      </p:sp>
      <p:sp>
        <p:nvSpPr>
          <p:cNvPr id="59" name="Tekstvak 58">
            <a:extLst>
              <a:ext uri="{FF2B5EF4-FFF2-40B4-BE49-F238E27FC236}">
                <a16:creationId xmlns:a16="http://schemas.microsoft.com/office/drawing/2014/main" id="{28F35634-E67D-EC49-8E72-5E9AB770C7A8}"/>
              </a:ext>
            </a:extLst>
          </p:cNvPr>
          <p:cNvSpPr txBox="1"/>
          <p:nvPr/>
        </p:nvSpPr>
        <p:spPr>
          <a:xfrm>
            <a:off x="5241415" y="4628999"/>
            <a:ext cx="3017699" cy="400110"/>
          </a:xfrm>
          <a:prstGeom prst="rect">
            <a:avLst/>
          </a:prstGeom>
          <a:noFill/>
        </p:spPr>
        <p:txBody>
          <a:bodyPr wrap="square" rtlCol="0">
            <a:spAutoFit/>
          </a:bodyPr>
          <a:lstStyle/>
          <a:p>
            <a:r>
              <a:rPr lang="nl-BE" sz="2000" b="1">
                <a:solidFill>
                  <a:schemeClr val="tx1">
                    <a:lumMod val="75000"/>
                    <a:lumOff val="25000"/>
                  </a:schemeClr>
                </a:solidFill>
              </a:rPr>
              <a:t>125 mm </a:t>
            </a:r>
            <a:r>
              <a:rPr lang="nl-BE" sz="1400">
                <a:solidFill>
                  <a:schemeClr val="tx1">
                    <a:lumMod val="75000"/>
                    <a:lumOff val="25000"/>
                  </a:schemeClr>
                </a:solidFill>
              </a:rPr>
              <a:t> Aansluitingsdiameter</a:t>
            </a:r>
            <a:endParaRPr lang="nl-BE" sz="2000" b="1">
              <a:solidFill>
                <a:schemeClr val="tx1">
                  <a:lumMod val="75000"/>
                  <a:lumOff val="25000"/>
                </a:schemeClr>
              </a:solidFill>
            </a:endParaRPr>
          </a:p>
        </p:txBody>
      </p:sp>
      <p:sp>
        <p:nvSpPr>
          <p:cNvPr id="64" name="Tekstvak 63">
            <a:extLst>
              <a:ext uri="{FF2B5EF4-FFF2-40B4-BE49-F238E27FC236}">
                <a16:creationId xmlns:a16="http://schemas.microsoft.com/office/drawing/2014/main" id="{63939CA8-95D4-584D-8C7E-36D9A3E41803}"/>
              </a:ext>
            </a:extLst>
          </p:cNvPr>
          <p:cNvSpPr txBox="1"/>
          <p:nvPr/>
        </p:nvSpPr>
        <p:spPr>
          <a:xfrm>
            <a:off x="3013870" y="3814717"/>
            <a:ext cx="1080969" cy="307777"/>
          </a:xfrm>
          <a:prstGeom prst="rect">
            <a:avLst/>
          </a:prstGeom>
          <a:noFill/>
        </p:spPr>
        <p:txBody>
          <a:bodyPr wrap="square" rtlCol="0">
            <a:spAutoFit/>
          </a:bodyPr>
          <a:lstStyle/>
          <a:p>
            <a:pPr algn="l"/>
            <a:r>
              <a:rPr lang="nl-BE" sz="1400">
                <a:solidFill>
                  <a:schemeClr val="tx1">
                    <a:lumMod val="75000"/>
                    <a:lumOff val="25000"/>
                  </a:schemeClr>
                </a:solidFill>
              </a:rPr>
              <a:t>regenwater</a:t>
            </a:r>
          </a:p>
        </p:txBody>
      </p:sp>
      <p:sp>
        <p:nvSpPr>
          <p:cNvPr id="66" name="Tekstvak 65">
            <a:extLst>
              <a:ext uri="{FF2B5EF4-FFF2-40B4-BE49-F238E27FC236}">
                <a16:creationId xmlns:a16="http://schemas.microsoft.com/office/drawing/2014/main" id="{D28D42AD-3F26-8343-830E-BC1CA62AE8FD}"/>
              </a:ext>
            </a:extLst>
          </p:cNvPr>
          <p:cNvSpPr txBox="1"/>
          <p:nvPr/>
        </p:nvSpPr>
        <p:spPr>
          <a:xfrm>
            <a:off x="5425199" y="3841246"/>
            <a:ext cx="1080969" cy="307777"/>
          </a:xfrm>
          <a:prstGeom prst="rect">
            <a:avLst/>
          </a:prstGeom>
          <a:noFill/>
        </p:spPr>
        <p:txBody>
          <a:bodyPr wrap="square" rtlCol="0">
            <a:spAutoFit/>
          </a:bodyPr>
          <a:lstStyle/>
          <a:p>
            <a:pPr algn="l"/>
            <a:r>
              <a:rPr lang="nl-BE" sz="1400">
                <a:solidFill>
                  <a:schemeClr val="tx1">
                    <a:lumMod val="75000"/>
                    <a:lumOff val="25000"/>
                  </a:schemeClr>
                </a:solidFill>
              </a:rPr>
              <a:t>vuilwater</a:t>
            </a:r>
          </a:p>
        </p:txBody>
      </p:sp>
      <p:sp>
        <p:nvSpPr>
          <p:cNvPr id="3" name="Tijdelijke aanduiding voor datum 2">
            <a:extLst>
              <a:ext uri="{FF2B5EF4-FFF2-40B4-BE49-F238E27FC236}">
                <a16:creationId xmlns:a16="http://schemas.microsoft.com/office/drawing/2014/main" id="{C6B596FE-1AD8-4694-A311-9D7C76CEB4DB}"/>
              </a:ext>
            </a:extLst>
          </p:cNvPr>
          <p:cNvSpPr>
            <a:spLocks noGrp="1"/>
          </p:cNvSpPr>
          <p:nvPr>
            <p:ph type="dt" sz="half" idx="10"/>
          </p:nvPr>
        </p:nvSpPr>
        <p:spPr/>
        <p:txBody>
          <a:bodyPr/>
          <a:lstStyle/>
          <a:p>
            <a:r>
              <a:rPr lang="nl-BE"/>
              <a:t>maart 2023</a:t>
            </a:r>
            <a:endParaRPr lang="en-GB"/>
          </a:p>
        </p:txBody>
      </p:sp>
      <p:sp>
        <p:nvSpPr>
          <p:cNvPr id="4" name="Tijdelijke aanduiding voor voettekst 3">
            <a:extLst>
              <a:ext uri="{FF2B5EF4-FFF2-40B4-BE49-F238E27FC236}">
                <a16:creationId xmlns:a16="http://schemas.microsoft.com/office/drawing/2014/main" id="{FF98B4F5-8C16-4CB1-86F8-BB7E933B37A9}"/>
              </a:ext>
            </a:extLst>
          </p:cNvPr>
          <p:cNvSpPr>
            <a:spLocks noGrp="1"/>
          </p:cNvSpPr>
          <p:nvPr>
            <p:ph type="ftr" sz="quarter" idx="11"/>
          </p:nvPr>
        </p:nvSpPr>
        <p:spPr/>
        <p:txBody>
          <a:bodyPr/>
          <a:lstStyle/>
          <a:p>
            <a:r>
              <a:rPr lang="en-GB"/>
              <a:t>Infovergadering afkoppeling riolering</a:t>
            </a:r>
          </a:p>
        </p:txBody>
      </p:sp>
      <p:pic>
        <p:nvPicPr>
          <p:cNvPr id="22" name="Afbeelding 21">
            <a:extLst>
              <a:ext uri="{FF2B5EF4-FFF2-40B4-BE49-F238E27FC236}">
                <a16:creationId xmlns:a16="http://schemas.microsoft.com/office/drawing/2014/main" id="{FB1AA4BB-45DE-437E-AB94-3DCD834D83F5}"/>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7505237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BE"/>
              <a:t>Aansluitingsplicht</a:t>
            </a:r>
          </a:p>
        </p:txBody>
      </p:sp>
      <p:sp>
        <p:nvSpPr>
          <p:cNvPr id="6" name="Tijdelijke aanduiding voor inhoud 2">
            <a:extLst>
              <a:ext uri="{FF2B5EF4-FFF2-40B4-BE49-F238E27FC236}">
                <a16:creationId xmlns:a16="http://schemas.microsoft.com/office/drawing/2014/main" id="{9BCE1CD3-9837-4233-B5EA-A2577B3BB91B}"/>
              </a:ext>
            </a:extLst>
          </p:cNvPr>
          <p:cNvSpPr>
            <a:spLocks noGrp="1"/>
          </p:cNvSpPr>
          <p:nvPr>
            <p:ph idx="1"/>
          </p:nvPr>
        </p:nvSpPr>
        <p:spPr>
          <a:xfrm>
            <a:off x="721822" y="1481986"/>
            <a:ext cx="9486703" cy="3812025"/>
          </a:xfrm>
        </p:spPr>
        <p:txBody>
          <a:bodyPr/>
          <a:lstStyle/>
          <a:p>
            <a:r>
              <a:rPr lang="nl-BE" altLang="nl-BE" dirty="0"/>
              <a:t>Alle afvalwater moet op de openbare riolering worden aangesloten, omdat je vuilwater  moet zuiveren in een zuiveringsstation.</a:t>
            </a:r>
            <a:br>
              <a:rPr lang="nl-BE" altLang="nl-BE" dirty="0"/>
            </a:br>
            <a:endParaRPr lang="nl-BE" altLang="nl-BE" dirty="0"/>
          </a:p>
          <a:p>
            <a:r>
              <a:rPr lang="nl-BE" altLang="nl-BE" dirty="0"/>
              <a:t>Ook bij gesloten bebouwing, als hiervoor vloeren binnen moeten worden uitgebroken (bv. bij lozingen naar achter op het grachtenstelsel).</a:t>
            </a:r>
            <a:br>
              <a:rPr lang="nl-BE" altLang="nl-BE" dirty="0"/>
            </a:br>
            <a:endParaRPr lang="nl-BE" altLang="nl-BE" dirty="0"/>
          </a:p>
          <a:p>
            <a:r>
              <a:rPr lang="nl-BE" altLang="nl-BE" dirty="0"/>
              <a:t>Sterfput, beerput, eigen zuiveringsinstallatie (IBA), … moet buiten gebruik worden gesteld voor afvalwater.</a:t>
            </a:r>
          </a:p>
          <a:p>
            <a:endParaRPr lang="nl-BE" altLang="nl-BE" sz="2800" dirty="0"/>
          </a:p>
        </p:txBody>
      </p:sp>
      <p:sp>
        <p:nvSpPr>
          <p:cNvPr id="4" name="Tijdelijke aanduiding voor voettekst 3">
            <a:extLst>
              <a:ext uri="{FF2B5EF4-FFF2-40B4-BE49-F238E27FC236}">
                <a16:creationId xmlns:a16="http://schemas.microsoft.com/office/drawing/2014/main" id="{15749B3B-E4B7-0B4C-A697-D6A4FC551AAF}"/>
              </a:ext>
            </a:extLst>
          </p:cNvPr>
          <p:cNvSpPr>
            <a:spLocks noGrp="1"/>
          </p:cNvSpPr>
          <p:nvPr>
            <p:ph type="ftr" sz="quarter" idx="11"/>
          </p:nvPr>
        </p:nvSpPr>
        <p:spPr/>
        <p:txBody>
          <a:bodyPr/>
          <a:lstStyle/>
          <a:p>
            <a:r>
              <a:rPr lang="en-GB"/>
              <a:t>Infovergadering afkoppeling riolering</a:t>
            </a:r>
          </a:p>
        </p:txBody>
      </p:sp>
      <p:sp>
        <p:nvSpPr>
          <p:cNvPr id="3" name="Tijdelijke aanduiding voor datum 2">
            <a:extLst>
              <a:ext uri="{FF2B5EF4-FFF2-40B4-BE49-F238E27FC236}">
                <a16:creationId xmlns:a16="http://schemas.microsoft.com/office/drawing/2014/main" id="{76ED1CDB-4368-4722-BF73-ED96D095321D}"/>
              </a:ext>
            </a:extLst>
          </p:cNvPr>
          <p:cNvSpPr>
            <a:spLocks noGrp="1"/>
          </p:cNvSpPr>
          <p:nvPr>
            <p:ph type="dt" sz="half" idx="10"/>
          </p:nvPr>
        </p:nvSpPr>
        <p:spPr/>
        <p:txBody>
          <a:bodyPr/>
          <a:lstStyle/>
          <a:p>
            <a:r>
              <a:rPr lang="nl-BE"/>
              <a:t>maart 2023</a:t>
            </a:r>
            <a:endParaRPr lang="en-GB"/>
          </a:p>
        </p:txBody>
      </p:sp>
      <p:pic>
        <p:nvPicPr>
          <p:cNvPr id="7" name="Afbeelding 6">
            <a:extLst>
              <a:ext uri="{FF2B5EF4-FFF2-40B4-BE49-F238E27FC236}">
                <a16:creationId xmlns:a16="http://schemas.microsoft.com/office/drawing/2014/main" id="{8B00E3E1-53D9-4169-AF18-E3518674E079}"/>
              </a:ext>
            </a:extLst>
          </p:cNvPr>
          <p:cNvPicPr>
            <a:picLocks noChangeAspect="1"/>
          </p:cNvPicPr>
          <p:nvPr/>
        </p:nvPicPr>
        <p:blipFill>
          <a:blip r:embed="rId2"/>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11559467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1906" name="Rectangle 2"/>
          <p:cNvSpPr>
            <a:spLocks noGrp="1" noChangeArrowheads="1"/>
          </p:cNvSpPr>
          <p:nvPr>
            <p:ph type="title"/>
          </p:nvPr>
        </p:nvSpPr>
        <p:spPr/>
        <p:txBody>
          <a:bodyPr/>
          <a:lstStyle/>
          <a:p>
            <a:pPr eaLnBrk="1" hangingPunct="1">
              <a:defRPr/>
            </a:pPr>
            <a:r>
              <a:rPr lang="nl-BE"/>
              <a:t>Aansluiting voor </a:t>
            </a:r>
            <a:r>
              <a:rPr lang="nl-BE">
                <a:solidFill>
                  <a:schemeClr val="accent2"/>
                </a:solidFill>
              </a:rPr>
              <a:t>afvalwater</a:t>
            </a:r>
            <a:endParaRPr lang="nl-NL">
              <a:solidFill>
                <a:schemeClr val="accent2"/>
              </a:solidFill>
            </a:endParaRPr>
          </a:p>
        </p:txBody>
      </p:sp>
      <p:sp>
        <p:nvSpPr>
          <p:cNvPr id="6" name="Tijdelijke aanduiding voor inhoud 3">
            <a:extLst>
              <a:ext uri="{FF2B5EF4-FFF2-40B4-BE49-F238E27FC236}">
                <a16:creationId xmlns:a16="http://schemas.microsoft.com/office/drawing/2014/main" id="{6DFA583F-22A3-4B2D-B4DB-A215604B0C35}"/>
              </a:ext>
            </a:extLst>
          </p:cNvPr>
          <p:cNvSpPr>
            <a:spLocks noGrp="1"/>
          </p:cNvSpPr>
          <p:nvPr>
            <p:ph idx="1"/>
          </p:nvPr>
        </p:nvSpPr>
        <p:spPr>
          <a:xfrm>
            <a:off x="721822" y="1597648"/>
            <a:ext cx="10182152" cy="3812025"/>
          </a:xfrm>
        </p:spPr>
        <p:txBody>
          <a:bodyPr/>
          <a:lstStyle/>
          <a:p>
            <a:pPr>
              <a:buFont typeface="Wingdings" panose="05000000000000000000" pitchFamily="2" charset="2"/>
              <a:buNone/>
            </a:pPr>
            <a:r>
              <a:rPr lang="nl-BE" altLang="nl-BE" sz="2800" b="1">
                <a:solidFill>
                  <a:schemeClr val="accent2"/>
                </a:solidFill>
              </a:rPr>
              <a:t>Vochtige doekjes!</a:t>
            </a:r>
          </a:p>
          <a:p>
            <a:pPr>
              <a:buFont typeface="Wingdings" panose="05000000000000000000" pitchFamily="2" charset="2"/>
              <a:buNone/>
            </a:pPr>
            <a:r>
              <a:rPr lang="nl-BE" altLang="nl-BE" sz="2800"/>
              <a:t>= afval </a:t>
            </a:r>
          </a:p>
          <a:p>
            <a:pPr>
              <a:buFont typeface="Wingdings" panose="05000000000000000000" pitchFamily="2" charset="2"/>
              <a:buNone/>
            </a:pPr>
            <a:r>
              <a:rPr lang="nl-BE" altLang="nl-BE" sz="2800"/>
              <a:t>= verstopt de riolen / pompen</a:t>
            </a:r>
          </a:p>
          <a:p>
            <a:endParaRPr lang="nl-BE" altLang="nl-BE" sz="2400"/>
          </a:p>
          <a:p>
            <a:pPr>
              <a:buFont typeface="Wingdings" panose="05000000000000000000" pitchFamily="2" charset="2"/>
              <a:buChar char="è"/>
            </a:pPr>
            <a:r>
              <a:rPr lang="nl-BE" altLang="nl-BE" sz="2400">
                <a:sym typeface="Wingdings" panose="05000000000000000000" pitchFamily="2" charset="2"/>
              </a:rPr>
              <a:t> niet in het toilet, maar in een daarvoor bestemd afvalemmertje</a:t>
            </a:r>
          </a:p>
          <a:p>
            <a:pPr>
              <a:buFont typeface="Wingdings" panose="05000000000000000000" pitchFamily="2" charset="2"/>
              <a:buChar char="è"/>
            </a:pPr>
            <a:r>
              <a:rPr lang="nl-BE" altLang="nl-BE" sz="2400">
                <a:sym typeface="Wingdings" panose="05000000000000000000" pitchFamily="2" charset="2"/>
              </a:rPr>
              <a:t>“afval” hoort niet thuis in de riolering (verfresten, olie en vetten,…)</a:t>
            </a:r>
            <a:endParaRPr lang="nl-BE" altLang="nl-BE" sz="2400"/>
          </a:p>
        </p:txBody>
      </p:sp>
      <p:sp>
        <p:nvSpPr>
          <p:cNvPr id="4" name="Tijdelijke aanduiding voor voettekst 3">
            <a:extLst>
              <a:ext uri="{FF2B5EF4-FFF2-40B4-BE49-F238E27FC236}">
                <a16:creationId xmlns:a16="http://schemas.microsoft.com/office/drawing/2014/main" id="{0A3F8200-04DE-0A41-BBC7-CF81948B4BD2}"/>
              </a:ext>
            </a:extLst>
          </p:cNvPr>
          <p:cNvSpPr>
            <a:spLocks noGrp="1"/>
          </p:cNvSpPr>
          <p:nvPr>
            <p:ph type="ftr" sz="quarter" idx="11"/>
          </p:nvPr>
        </p:nvSpPr>
        <p:spPr/>
        <p:txBody>
          <a:bodyPr/>
          <a:lstStyle/>
          <a:p>
            <a:r>
              <a:rPr lang="en-GB"/>
              <a:t>Infovergadering afkoppeling riolering</a:t>
            </a:r>
          </a:p>
        </p:txBody>
      </p:sp>
      <p:pic>
        <p:nvPicPr>
          <p:cNvPr id="7" name="Afbeelding 6">
            <a:extLst>
              <a:ext uri="{FF2B5EF4-FFF2-40B4-BE49-F238E27FC236}">
                <a16:creationId xmlns:a16="http://schemas.microsoft.com/office/drawing/2014/main" id="{250FF0B5-35A9-CF44-B8D5-E406C0E96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324" y="1673128"/>
            <a:ext cx="2384920" cy="1430952"/>
          </a:xfrm>
          <a:prstGeom prst="rect">
            <a:avLst/>
          </a:prstGeom>
        </p:spPr>
      </p:pic>
      <p:sp>
        <p:nvSpPr>
          <p:cNvPr id="2" name="Tijdelijke aanduiding voor datum 1">
            <a:extLst>
              <a:ext uri="{FF2B5EF4-FFF2-40B4-BE49-F238E27FC236}">
                <a16:creationId xmlns:a16="http://schemas.microsoft.com/office/drawing/2014/main" id="{DE2FB868-B7DB-4EEA-9794-CDB70AFC81AD}"/>
              </a:ext>
            </a:extLst>
          </p:cNvPr>
          <p:cNvSpPr>
            <a:spLocks noGrp="1"/>
          </p:cNvSpPr>
          <p:nvPr>
            <p:ph type="dt" sz="half" idx="10"/>
          </p:nvPr>
        </p:nvSpPr>
        <p:spPr/>
        <p:txBody>
          <a:bodyPr/>
          <a:lstStyle/>
          <a:p>
            <a:r>
              <a:rPr lang="nl-BE"/>
              <a:t>maart 2023</a:t>
            </a:r>
            <a:endParaRPr lang="en-GB"/>
          </a:p>
        </p:txBody>
      </p:sp>
      <p:pic>
        <p:nvPicPr>
          <p:cNvPr id="8" name="Afbeelding 7">
            <a:extLst>
              <a:ext uri="{FF2B5EF4-FFF2-40B4-BE49-F238E27FC236}">
                <a16:creationId xmlns:a16="http://schemas.microsoft.com/office/drawing/2014/main" id="{11FFE0EE-9DD4-4933-B92C-8BA201769F23}"/>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42640164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overdekt&#10;&#10;Automatisch gegenereerde beschrijving">
            <a:extLst>
              <a:ext uri="{FF2B5EF4-FFF2-40B4-BE49-F238E27FC236}">
                <a16:creationId xmlns:a16="http://schemas.microsoft.com/office/drawing/2014/main" id="{F89D9981-8C57-4726-B53B-22CD8F9B3A61}"/>
              </a:ext>
            </a:extLst>
          </p:cNvPr>
          <p:cNvPicPr>
            <a:picLocks noGrp="1" noChangeAspect="1"/>
          </p:cNvPicPr>
          <p:nvPr>
            <p:ph type="pic" sz="quarter" idx="17"/>
          </p:nvPr>
        </p:nvPicPr>
        <p:blipFill rotWithShape="1">
          <a:blip r:embed="rId3"/>
          <a:srcRect l="11809" r="14698" b="-1"/>
          <a:stretch/>
        </p:blipFill>
        <p:spPr>
          <a:xfrm>
            <a:off x="4572000" y="10"/>
            <a:ext cx="7620000" cy="6869103"/>
          </a:xfrm>
          <a:noFill/>
        </p:spPr>
      </p:pic>
      <p:sp>
        <p:nvSpPr>
          <p:cNvPr id="1038" name="Text Placeholder 2">
            <a:extLst>
              <a:ext uri="{FF2B5EF4-FFF2-40B4-BE49-F238E27FC236}">
                <a16:creationId xmlns:a16="http://schemas.microsoft.com/office/drawing/2014/main" id="{FBFDA2BF-65FB-DB8E-1630-2B75A3C533BD}"/>
              </a:ext>
            </a:extLst>
          </p:cNvPr>
          <p:cNvSpPr>
            <a:spLocks noGrp="1"/>
          </p:cNvSpPr>
          <p:nvPr>
            <p:ph type="body" sz="quarter" idx="13"/>
          </p:nvPr>
        </p:nvSpPr>
        <p:spPr>
          <a:xfrm>
            <a:off x="-2" y="0"/>
            <a:ext cx="8201467" cy="6857990"/>
          </a:xfrm>
        </p:spPr>
        <p:txBody>
          <a:bodyPr/>
          <a:lstStyle/>
          <a:p>
            <a:endParaRPr lang="en-US" dirty="0"/>
          </a:p>
        </p:txBody>
      </p:sp>
      <p:sp>
        <p:nvSpPr>
          <p:cNvPr id="4" name="Titel 3">
            <a:extLst>
              <a:ext uri="{FF2B5EF4-FFF2-40B4-BE49-F238E27FC236}">
                <a16:creationId xmlns:a16="http://schemas.microsoft.com/office/drawing/2014/main" id="{7852DE4F-91C9-2B4E-953F-80729BACBA7C}"/>
              </a:ext>
            </a:extLst>
          </p:cNvPr>
          <p:cNvSpPr>
            <a:spLocks noGrp="1"/>
          </p:cNvSpPr>
          <p:nvPr>
            <p:ph type="title"/>
          </p:nvPr>
        </p:nvSpPr>
        <p:spPr>
          <a:xfrm>
            <a:off x="621993" y="714250"/>
            <a:ext cx="5961687" cy="1672402"/>
          </a:xfrm>
        </p:spPr>
        <p:txBody>
          <a:bodyPr anchor="t">
            <a:normAutofit/>
          </a:bodyPr>
          <a:lstStyle/>
          <a:p>
            <a:r>
              <a:rPr lang="nl-BE"/>
              <a:t>3. Premies</a:t>
            </a:r>
          </a:p>
        </p:txBody>
      </p:sp>
      <p:sp>
        <p:nvSpPr>
          <p:cNvPr id="1040" name="Text Placeholder 4">
            <a:extLst>
              <a:ext uri="{FF2B5EF4-FFF2-40B4-BE49-F238E27FC236}">
                <a16:creationId xmlns:a16="http://schemas.microsoft.com/office/drawing/2014/main" id="{B321AFB1-F41E-0E59-FFA1-009CC979946F}"/>
              </a:ext>
            </a:extLst>
          </p:cNvPr>
          <p:cNvSpPr>
            <a:spLocks noGrp="1"/>
          </p:cNvSpPr>
          <p:nvPr>
            <p:ph type="body" sz="quarter" idx="19"/>
          </p:nvPr>
        </p:nvSpPr>
        <p:spPr>
          <a:xfrm>
            <a:off x="705118" y="6235054"/>
            <a:ext cx="1155600" cy="378832"/>
          </a:xfrm>
        </p:spPr>
        <p:txBody>
          <a:bodyPr>
            <a:normAutofit fontScale="85000" lnSpcReduction="20000"/>
          </a:bodyPr>
          <a:lstStyle/>
          <a:p>
            <a:endParaRPr lang="en-US"/>
          </a:p>
        </p:txBody>
      </p:sp>
      <p:pic>
        <p:nvPicPr>
          <p:cNvPr id="7" name="Afbeelding 6">
            <a:extLst>
              <a:ext uri="{FF2B5EF4-FFF2-40B4-BE49-F238E27FC236}">
                <a16:creationId xmlns:a16="http://schemas.microsoft.com/office/drawing/2014/main" id="{7C01BA5A-F485-4624-9456-7C6A9DC995EA}"/>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1364941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46026" y="1600333"/>
            <a:ext cx="9486703" cy="3812025"/>
          </a:xfrm>
        </p:spPr>
        <p:txBody>
          <a:bodyPr/>
          <a:lstStyle/>
          <a:p>
            <a:pPr marL="457200" indent="-457200">
              <a:buFont typeface="+mj-lt"/>
              <a:buAutoNum type="arabicPeriod"/>
              <a:defRPr/>
            </a:pPr>
            <a:r>
              <a:rPr lang="nl-BE" dirty="0"/>
              <a:t>Vrijstelling (her)aansluitingsvergoeding tijdens project voor 1 regenwater- en vuilwater aansluiting.</a:t>
            </a:r>
          </a:p>
          <a:p>
            <a:pPr marL="457200" indent="-457200">
              <a:buFont typeface="+mj-lt"/>
              <a:buAutoNum type="arabicPeriod"/>
              <a:defRPr/>
            </a:pPr>
            <a:r>
              <a:rPr lang="nl-BE" dirty="0">
                <a:solidFill>
                  <a:schemeClr val="tx1"/>
                </a:solidFill>
              </a:rPr>
              <a:t>Gemeentelijke premies RWG “Ingelmunster” i.s.m. Fluvius of premies RWG Fluvius</a:t>
            </a:r>
          </a:p>
          <a:p>
            <a:pPr marL="457200" indent="-457200">
              <a:buFont typeface="+mj-lt"/>
              <a:buAutoNum type="arabicPeriod"/>
              <a:defRPr/>
            </a:pPr>
            <a:r>
              <a:rPr lang="nl-BE" dirty="0"/>
              <a:t>Organiseren van de keuring.</a:t>
            </a:r>
          </a:p>
          <a:p>
            <a:pPr lvl="1" eaLnBrk="1" hangingPunct="1">
              <a:buFont typeface="Wingdings" panose="05000000000000000000" pitchFamily="2" charset="2"/>
              <a:buNone/>
              <a:defRPr/>
            </a:pPr>
            <a:endParaRPr lang="nl-BE" sz="1800" dirty="0">
              <a:solidFill>
                <a:schemeClr val="tx1">
                  <a:lumMod val="50000"/>
                  <a:lumOff val="50000"/>
                </a:schemeClr>
              </a:solidFill>
            </a:endParaRPr>
          </a:p>
          <a:p>
            <a:pPr lvl="1" eaLnBrk="1" hangingPunct="1">
              <a:buFont typeface="Wingdings" panose="05000000000000000000" pitchFamily="2" charset="2"/>
              <a:buNone/>
              <a:defRPr/>
            </a:pPr>
            <a:endParaRPr lang="nl-BE" sz="2200" dirty="0"/>
          </a:p>
        </p:txBody>
      </p:sp>
      <p:sp>
        <p:nvSpPr>
          <p:cNvPr id="2" name="Titel 1"/>
          <p:cNvSpPr>
            <a:spLocks noGrp="1"/>
          </p:cNvSpPr>
          <p:nvPr>
            <p:ph type="title"/>
          </p:nvPr>
        </p:nvSpPr>
        <p:spPr/>
        <p:txBody>
          <a:bodyPr/>
          <a:lstStyle/>
          <a:p>
            <a:pPr>
              <a:defRPr/>
            </a:pPr>
            <a:r>
              <a:rPr lang="nl-BE" dirty="0"/>
              <a:t>Wat doen Fluvius en je gemeente voor jou? </a:t>
            </a:r>
          </a:p>
        </p:txBody>
      </p:sp>
      <p:sp>
        <p:nvSpPr>
          <p:cNvPr id="6" name="Tijdelijke aanduiding voor voettekst 5">
            <a:extLst>
              <a:ext uri="{FF2B5EF4-FFF2-40B4-BE49-F238E27FC236}">
                <a16:creationId xmlns:a16="http://schemas.microsoft.com/office/drawing/2014/main" id="{38F719B4-6AA7-CD4B-A861-4FD9387F0002}"/>
              </a:ext>
            </a:extLst>
          </p:cNvPr>
          <p:cNvSpPr>
            <a:spLocks noGrp="1"/>
          </p:cNvSpPr>
          <p:nvPr>
            <p:ph type="ftr" sz="quarter" idx="11"/>
          </p:nvPr>
        </p:nvSpPr>
        <p:spPr/>
        <p:txBody>
          <a:bodyPr/>
          <a:lstStyle/>
          <a:p>
            <a:r>
              <a:rPr lang="en-GB" dirty="0" err="1"/>
              <a:t>Infovergadering</a:t>
            </a:r>
            <a:r>
              <a:rPr lang="en-GB" dirty="0"/>
              <a:t> </a:t>
            </a:r>
            <a:r>
              <a:rPr lang="en-GB" dirty="0" err="1"/>
              <a:t>afkoppeling</a:t>
            </a:r>
            <a:r>
              <a:rPr lang="en-GB" dirty="0"/>
              <a:t> riolering</a:t>
            </a:r>
          </a:p>
        </p:txBody>
      </p:sp>
      <p:grpSp>
        <p:nvGrpSpPr>
          <p:cNvPr id="5" name="Groep 4">
            <a:extLst>
              <a:ext uri="{FF2B5EF4-FFF2-40B4-BE49-F238E27FC236}">
                <a16:creationId xmlns:a16="http://schemas.microsoft.com/office/drawing/2014/main" id="{F7020879-9332-4700-889C-0A1FCCFF7E3A}"/>
              </a:ext>
            </a:extLst>
          </p:cNvPr>
          <p:cNvGrpSpPr/>
          <p:nvPr/>
        </p:nvGrpSpPr>
        <p:grpSpPr>
          <a:xfrm>
            <a:off x="1669002" y="4101484"/>
            <a:ext cx="8041917" cy="1409960"/>
            <a:chOff x="1669002" y="4101484"/>
            <a:chExt cx="8041917" cy="1409960"/>
          </a:xfrm>
        </p:grpSpPr>
        <p:sp>
          <p:nvSpPr>
            <p:cNvPr id="8" name="Tekstvak 7">
              <a:extLst>
                <a:ext uri="{FF2B5EF4-FFF2-40B4-BE49-F238E27FC236}">
                  <a16:creationId xmlns:a16="http://schemas.microsoft.com/office/drawing/2014/main" id="{7A349DA1-91B2-47F2-A386-D4830A5B7D97}"/>
                </a:ext>
              </a:extLst>
            </p:cNvPr>
            <p:cNvSpPr txBox="1"/>
            <p:nvPr/>
          </p:nvSpPr>
          <p:spPr>
            <a:xfrm>
              <a:off x="1823109" y="4185880"/>
              <a:ext cx="7887810" cy="1200329"/>
            </a:xfrm>
            <a:prstGeom prst="rect">
              <a:avLst/>
            </a:prstGeom>
            <a:noFill/>
            <a:ln w="15875">
              <a:noFill/>
            </a:ln>
          </p:spPr>
          <p:txBody>
            <a:bodyPr wrap="square" rtlCol="0">
              <a:spAutoFit/>
            </a:bodyPr>
            <a:lstStyle/>
            <a:p>
              <a:pPr>
                <a:defRPr/>
              </a:pPr>
              <a:r>
                <a:rPr lang="nl-BE" b="1" dirty="0">
                  <a:solidFill>
                    <a:srgbClr val="004C69"/>
                  </a:solidFill>
                </a:rPr>
                <a:t>Opgelet!</a:t>
              </a:r>
            </a:p>
            <a:p>
              <a:pPr marL="285750" indent="-285750">
                <a:buFont typeface="Arial" panose="020B0604020202020204" pitchFamily="34" charset="0"/>
                <a:buChar char="•"/>
                <a:defRPr/>
              </a:pPr>
              <a:r>
                <a:rPr lang="nl-BE" b="1" dirty="0"/>
                <a:t>Fluvius</a:t>
              </a:r>
              <a:r>
                <a:rPr lang="nl-BE" dirty="0"/>
                <a:t> betaalt </a:t>
              </a:r>
              <a:r>
                <a:rPr lang="nl-BE" b="1" dirty="0"/>
                <a:t>eenmaal</a:t>
              </a:r>
              <a:r>
                <a:rPr lang="nl-BE" dirty="0"/>
                <a:t> de keuring. </a:t>
              </a:r>
            </a:p>
            <a:p>
              <a:pPr marL="285750" indent="-285750">
                <a:buFont typeface="Arial" panose="020B0604020202020204" pitchFamily="34" charset="0"/>
                <a:buChar char="•"/>
                <a:defRPr/>
              </a:pPr>
              <a:r>
                <a:rPr lang="nl-BE" dirty="0"/>
                <a:t>Kosten voor </a:t>
              </a:r>
              <a:r>
                <a:rPr lang="nl-BE" b="1" dirty="0"/>
                <a:t>een herkeuring </a:t>
              </a:r>
              <a:r>
                <a:rPr lang="nl-BE" dirty="0"/>
                <a:t>of voor een </a:t>
              </a:r>
              <a:r>
                <a:rPr lang="nl-BE" b="1" dirty="0"/>
                <a:t>keuring die niet binnen de afgesproken termijn is uitgevoerd</a:t>
              </a:r>
              <a:r>
                <a:rPr lang="nl-BE" dirty="0"/>
                <a:t> zijn </a:t>
              </a:r>
              <a:r>
                <a:rPr lang="nl-BE" b="1" dirty="0"/>
                <a:t>ten</a:t>
              </a:r>
              <a:r>
                <a:rPr lang="nl-BE" dirty="0"/>
                <a:t> </a:t>
              </a:r>
              <a:r>
                <a:rPr lang="nl-BE" b="1" dirty="0"/>
                <a:t>laste van de klant</a:t>
              </a:r>
              <a:r>
                <a:rPr lang="nl-BE" dirty="0"/>
                <a:t>.</a:t>
              </a:r>
            </a:p>
          </p:txBody>
        </p:sp>
        <p:sp>
          <p:nvSpPr>
            <p:cNvPr id="4" name="Rechthoek: afgeronde hoeken 3">
              <a:extLst>
                <a:ext uri="{FF2B5EF4-FFF2-40B4-BE49-F238E27FC236}">
                  <a16:creationId xmlns:a16="http://schemas.microsoft.com/office/drawing/2014/main" id="{6F4DF754-FC83-4F0A-A280-4B2A95C585EC}"/>
                </a:ext>
              </a:extLst>
            </p:cNvPr>
            <p:cNvSpPr/>
            <p:nvPr/>
          </p:nvSpPr>
          <p:spPr>
            <a:xfrm>
              <a:off x="1669002" y="4101484"/>
              <a:ext cx="7155402" cy="1409960"/>
            </a:xfrm>
            <a:prstGeom prst="roundRect">
              <a:avLst/>
            </a:prstGeom>
            <a:noFill/>
            <a:ln>
              <a:solidFill>
                <a:srgbClr val="004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dirty="0" err="1"/>
            </a:p>
          </p:txBody>
        </p:sp>
      </p:grpSp>
      <p:sp>
        <p:nvSpPr>
          <p:cNvPr id="7" name="Tijdelijke aanduiding voor datum 6">
            <a:extLst>
              <a:ext uri="{FF2B5EF4-FFF2-40B4-BE49-F238E27FC236}">
                <a16:creationId xmlns:a16="http://schemas.microsoft.com/office/drawing/2014/main" id="{D71245F2-212B-4EFE-9053-E492FD5F60A0}"/>
              </a:ext>
            </a:extLst>
          </p:cNvPr>
          <p:cNvSpPr>
            <a:spLocks noGrp="1"/>
          </p:cNvSpPr>
          <p:nvPr>
            <p:ph type="dt" sz="half" idx="10"/>
          </p:nvPr>
        </p:nvSpPr>
        <p:spPr/>
        <p:txBody>
          <a:bodyPr/>
          <a:lstStyle/>
          <a:p>
            <a:r>
              <a:rPr lang="nl-BE"/>
              <a:t>maart 2023</a:t>
            </a:r>
            <a:endParaRPr lang="en-GB"/>
          </a:p>
        </p:txBody>
      </p:sp>
      <p:pic>
        <p:nvPicPr>
          <p:cNvPr id="9" name="Afbeelding 8">
            <a:extLst>
              <a:ext uri="{FF2B5EF4-FFF2-40B4-BE49-F238E27FC236}">
                <a16:creationId xmlns:a16="http://schemas.microsoft.com/office/drawing/2014/main" id="{206D2E36-5115-4C98-A97A-B5328EF7985A}"/>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20938187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gras, buiten, trein, boom&#10;&#10;Automatisch gegenereerde beschrijving">
            <a:extLst>
              <a:ext uri="{FF2B5EF4-FFF2-40B4-BE49-F238E27FC236}">
                <a16:creationId xmlns:a16="http://schemas.microsoft.com/office/drawing/2014/main" id="{58F0D650-11C6-4D42-A36D-8E6222D9010A}"/>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92780346-1DAD-9F41-839C-D6363A3377F2}"/>
              </a:ext>
            </a:extLst>
          </p:cNvPr>
          <p:cNvSpPr>
            <a:spLocks noGrp="1"/>
          </p:cNvSpPr>
          <p:nvPr>
            <p:ph type="body" sz="quarter" idx="14"/>
          </p:nvPr>
        </p:nvSpPr>
        <p:spPr/>
        <p:txBody>
          <a:bodyPr/>
          <a:lstStyle/>
          <a:p>
            <a:endParaRPr lang="nl-BE" dirty="0"/>
          </a:p>
        </p:txBody>
      </p:sp>
      <p:sp>
        <p:nvSpPr>
          <p:cNvPr id="4" name="Titel 3">
            <a:extLst>
              <a:ext uri="{FF2B5EF4-FFF2-40B4-BE49-F238E27FC236}">
                <a16:creationId xmlns:a16="http://schemas.microsoft.com/office/drawing/2014/main" id="{73A9E801-7381-FA47-ACF6-9077919FB523}"/>
              </a:ext>
            </a:extLst>
          </p:cNvPr>
          <p:cNvSpPr>
            <a:spLocks noGrp="1"/>
          </p:cNvSpPr>
          <p:nvPr>
            <p:ph type="ctrTitle"/>
          </p:nvPr>
        </p:nvSpPr>
        <p:spPr/>
        <p:txBody>
          <a:bodyPr/>
          <a:lstStyle/>
          <a:p>
            <a:r>
              <a:rPr lang="nl-BE"/>
              <a:t>Inhoud</a:t>
            </a:r>
          </a:p>
        </p:txBody>
      </p:sp>
      <p:sp>
        <p:nvSpPr>
          <p:cNvPr id="5" name="Tijdelijke aanduiding voor tekst 4">
            <a:extLst>
              <a:ext uri="{FF2B5EF4-FFF2-40B4-BE49-F238E27FC236}">
                <a16:creationId xmlns:a16="http://schemas.microsoft.com/office/drawing/2014/main" id="{E339C365-012A-5C48-9A70-EDCB6191591B}"/>
              </a:ext>
            </a:extLst>
          </p:cNvPr>
          <p:cNvSpPr>
            <a:spLocks noGrp="1"/>
          </p:cNvSpPr>
          <p:nvPr>
            <p:ph type="body" sz="quarter" idx="19"/>
          </p:nvPr>
        </p:nvSpPr>
        <p:spPr/>
        <p:txBody>
          <a:bodyPr>
            <a:normAutofit fontScale="85000" lnSpcReduction="20000"/>
          </a:bodyPr>
          <a:lstStyle/>
          <a:p>
            <a:endParaRPr lang="nl-BE"/>
          </a:p>
        </p:txBody>
      </p:sp>
      <p:sp>
        <p:nvSpPr>
          <p:cNvPr id="6" name="Tijdelijke aanduiding voor tekst 5">
            <a:extLst>
              <a:ext uri="{FF2B5EF4-FFF2-40B4-BE49-F238E27FC236}">
                <a16:creationId xmlns:a16="http://schemas.microsoft.com/office/drawing/2014/main" id="{6E92311B-5C60-2E4C-ACDA-032C5AF0A7F2}"/>
              </a:ext>
            </a:extLst>
          </p:cNvPr>
          <p:cNvSpPr>
            <a:spLocks noGrp="1"/>
          </p:cNvSpPr>
          <p:nvPr>
            <p:ph type="body" sz="quarter" idx="20"/>
          </p:nvPr>
        </p:nvSpPr>
        <p:spPr/>
        <p:txBody>
          <a:bodyPr/>
          <a:lstStyle/>
          <a:p>
            <a:pPr marL="457200" indent="-457200">
              <a:buClr>
                <a:srgbClr val="B2D234"/>
              </a:buClr>
              <a:buFont typeface="+mj-lt"/>
              <a:buAutoNum type="arabicPeriod"/>
            </a:pPr>
            <a:r>
              <a:rPr lang="nl-BE"/>
              <a:t>Wetgeving</a:t>
            </a:r>
          </a:p>
          <a:p>
            <a:pPr marL="457200" indent="-457200">
              <a:buClr>
                <a:srgbClr val="B2D234"/>
              </a:buClr>
              <a:buFont typeface="+mj-lt"/>
              <a:buAutoNum type="arabicPeriod"/>
            </a:pPr>
            <a:r>
              <a:rPr lang="nl-BE"/>
              <a:t>Afkoppeling op je privédomein</a:t>
            </a:r>
          </a:p>
          <a:p>
            <a:pPr marL="457200" indent="-457200">
              <a:buClr>
                <a:srgbClr val="B2D234"/>
              </a:buClr>
              <a:buFont typeface="+mj-lt"/>
              <a:buAutoNum type="arabicPeriod"/>
            </a:pPr>
            <a:r>
              <a:rPr lang="nl-BE"/>
              <a:t>Premies</a:t>
            </a:r>
          </a:p>
          <a:p>
            <a:pPr marL="457200" indent="-457200">
              <a:buClr>
                <a:srgbClr val="B2D234"/>
              </a:buClr>
              <a:buFont typeface="+mj-lt"/>
              <a:buAutoNum type="arabicPeriod"/>
            </a:pPr>
            <a:r>
              <a:rPr lang="nl-BE"/>
              <a:t>Belangrijk om te weten </a:t>
            </a:r>
          </a:p>
          <a:p>
            <a:endParaRPr lang="nl-BE"/>
          </a:p>
        </p:txBody>
      </p:sp>
      <p:pic>
        <p:nvPicPr>
          <p:cNvPr id="7" name="Afbeelding 6">
            <a:extLst>
              <a:ext uri="{FF2B5EF4-FFF2-40B4-BE49-F238E27FC236}">
                <a16:creationId xmlns:a16="http://schemas.microsoft.com/office/drawing/2014/main" id="{DFC2B3B6-3DA6-446C-888A-DFFB000D5222}"/>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411793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BE" dirty="0"/>
              <a:t>Wat doen Fluvius en je gemeente voor jou? </a:t>
            </a:r>
          </a:p>
        </p:txBody>
      </p:sp>
      <p:sp>
        <p:nvSpPr>
          <p:cNvPr id="6" name="Tijdelijke aanduiding voor voettekst 5">
            <a:extLst>
              <a:ext uri="{FF2B5EF4-FFF2-40B4-BE49-F238E27FC236}">
                <a16:creationId xmlns:a16="http://schemas.microsoft.com/office/drawing/2014/main" id="{38F719B4-6AA7-CD4B-A861-4FD9387F0002}"/>
              </a:ext>
            </a:extLst>
          </p:cNvPr>
          <p:cNvSpPr>
            <a:spLocks noGrp="1"/>
          </p:cNvSpPr>
          <p:nvPr>
            <p:ph type="ftr" sz="quarter" idx="11"/>
          </p:nvPr>
        </p:nvSpPr>
        <p:spPr/>
        <p:txBody>
          <a:bodyPr/>
          <a:lstStyle/>
          <a:p>
            <a:r>
              <a:rPr lang="en-GB" dirty="0" err="1"/>
              <a:t>Infovergadering</a:t>
            </a:r>
            <a:r>
              <a:rPr lang="en-GB" dirty="0"/>
              <a:t> </a:t>
            </a:r>
            <a:r>
              <a:rPr lang="en-GB" dirty="0" err="1"/>
              <a:t>afkoppeling</a:t>
            </a:r>
            <a:r>
              <a:rPr lang="en-GB" dirty="0"/>
              <a:t> riolering</a:t>
            </a:r>
          </a:p>
        </p:txBody>
      </p:sp>
      <p:graphicFrame>
        <p:nvGraphicFramePr>
          <p:cNvPr id="4" name="Tabel 3">
            <a:extLst>
              <a:ext uri="{FF2B5EF4-FFF2-40B4-BE49-F238E27FC236}">
                <a16:creationId xmlns:a16="http://schemas.microsoft.com/office/drawing/2014/main" id="{2CC3E3EC-2AE1-4018-8FD1-08B021D592CF}"/>
              </a:ext>
            </a:extLst>
          </p:cNvPr>
          <p:cNvGraphicFramePr>
            <a:graphicFrameLocks noGrp="1"/>
          </p:cNvGraphicFramePr>
          <p:nvPr>
            <p:extLst>
              <p:ext uri="{D42A27DB-BD31-4B8C-83A1-F6EECF244321}">
                <p14:modId xmlns:p14="http://schemas.microsoft.com/office/powerpoint/2010/main" val="715718278"/>
              </p:ext>
            </p:extLst>
          </p:nvPr>
        </p:nvGraphicFramePr>
        <p:xfrm>
          <a:off x="958307" y="1969787"/>
          <a:ext cx="9262687" cy="1954817"/>
        </p:xfrm>
        <a:graphic>
          <a:graphicData uri="http://schemas.openxmlformats.org/drawingml/2006/table">
            <a:tbl>
              <a:tblPr firstRow="1" firstCol="1" bandRow="1">
                <a:tableStyleId>{5C22544A-7EE6-4342-B048-85BDC9FD1C3A}</a:tableStyleId>
              </a:tblPr>
              <a:tblGrid>
                <a:gridCol w="2329079">
                  <a:extLst>
                    <a:ext uri="{9D8B030D-6E8A-4147-A177-3AD203B41FA5}">
                      <a16:colId xmlns:a16="http://schemas.microsoft.com/office/drawing/2014/main" val="2962561438"/>
                    </a:ext>
                  </a:extLst>
                </a:gridCol>
                <a:gridCol w="1840067">
                  <a:extLst>
                    <a:ext uri="{9D8B030D-6E8A-4147-A177-3AD203B41FA5}">
                      <a16:colId xmlns:a16="http://schemas.microsoft.com/office/drawing/2014/main" val="2068098837"/>
                    </a:ext>
                  </a:extLst>
                </a:gridCol>
                <a:gridCol w="1449751">
                  <a:extLst>
                    <a:ext uri="{9D8B030D-6E8A-4147-A177-3AD203B41FA5}">
                      <a16:colId xmlns:a16="http://schemas.microsoft.com/office/drawing/2014/main" val="1047986720"/>
                    </a:ext>
                  </a:extLst>
                </a:gridCol>
                <a:gridCol w="3643790">
                  <a:extLst>
                    <a:ext uri="{9D8B030D-6E8A-4147-A177-3AD203B41FA5}">
                      <a16:colId xmlns:a16="http://schemas.microsoft.com/office/drawing/2014/main" val="2090978019"/>
                    </a:ext>
                  </a:extLst>
                </a:gridCol>
              </a:tblGrid>
              <a:tr h="366682">
                <a:tc>
                  <a:txBody>
                    <a:bodyPr/>
                    <a:lstStyle/>
                    <a:p>
                      <a:pPr>
                        <a:lnSpc>
                          <a:spcPct val="106000"/>
                        </a:lnSpc>
                        <a:spcAft>
                          <a:spcPts val="800"/>
                        </a:spcAft>
                      </a:pPr>
                      <a:r>
                        <a:rPr lang="nl-BE" sz="1400" kern="1200" dirty="0">
                          <a:effectLst/>
                        </a:rPr>
                        <a:t> Omgevingsvergunning</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tc>
                  <a: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nl-BE" sz="1400" b="1" kern="1200" dirty="0">
                          <a:solidFill>
                            <a:schemeClr val="lt1"/>
                          </a:solidFill>
                          <a:effectLst/>
                          <a:latin typeface="+mn-lt"/>
                          <a:ea typeface="+mn-ea"/>
                          <a:cs typeface="+mn-cs"/>
                        </a:rPr>
                        <a:t>Werken op privé</a:t>
                      </a:r>
                    </a:p>
                  </a:txBody>
                  <a:tcPr marL="93980" marR="93980" marT="9525" marB="0" anchor="ctr"/>
                </a:tc>
                <a:tc>
                  <a:txBody>
                    <a:bodyPr/>
                    <a:lstStyle/>
                    <a:p>
                      <a:pPr>
                        <a:lnSpc>
                          <a:spcPct val="106000"/>
                        </a:lnSpc>
                        <a:spcAft>
                          <a:spcPts val="800"/>
                        </a:spcAft>
                      </a:pPr>
                      <a:r>
                        <a:rPr lang="nl-BE" sz="1400" kern="1200" dirty="0">
                          <a:effectLst/>
                        </a:rPr>
                        <a:t>Premie</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tc>
                  <a:txBody>
                    <a:bodyPr/>
                    <a:lstStyle/>
                    <a:p>
                      <a:pPr>
                        <a:lnSpc>
                          <a:spcPct val="106000"/>
                        </a:lnSpc>
                        <a:spcAft>
                          <a:spcPts val="800"/>
                        </a:spcAft>
                      </a:pPr>
                      <a:r>
                        <a:rPr lang="nl-BE" sz="1400" kern="1200">
                          <a:effectLst/>
                        </a:rPr>
                        <a:t>Keuring</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3221229518"/>
                  </a:ext>
                </a:extLst>
              </a:tr>
              <a:tr h="295275">
                <a:tc rowSpan="2">
                  <a:txBody>
                    <a:bodyPr/>
                    <a:lstStyle/>
                    <a:p>
                      <a:pPr algn="ctr">
                        <a:lnSpc>
                          <a:spcPct val="106000"/>
                        </a:lnSpc>
                        <a:spcAft>
                          <a:spcPts val="800"/>
                        </a:spcAft>
                      </a:pPr>
                      <a:r>
                        <a:rPr lang="nl-BE" sz="1400" kern="1200" dirty="0">
                          <a:effectLst/>
                        </a:rPr>
                        <a:t>&lt; 1/02/2005</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tc>
                  <a:txBody>
                    <a:bodyPr/>
                    <a:lstStyle/>
                    <a:p>
                      <a:pPr>
                        <a:lnSpc>
                          <a:spcPct val="106000"/>
                        </a:lnSpc>
                        <a:spcAft>
                          <a:spcPts val="800"/>
                        </a:spcAft>
                      </a:pPr>
                      <a:r>
                        <a:rPr lang="nl-BE" sz="1400" kern="1200" dirty="0">
                          <a:effectLst/>
                        </a:rPr>
                        <a:t>          Ja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6000"/>
                        </a:lnSpc>
                        <a:spcAft>
                          <a:spcPts val="800"/>
                        </a:spcAft>
                      </a:pPr>
                      <a:r>
                        <a:rPr lang="nl-BE" sz="1400" kern="1200" dirty="0">
                          <a:effectLst/>
                        </a:rPr>
                        <a:t>Recht </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tc>
                  <a:txBody>
                    <a:bodyPr/>
                    <a:lstStyle/>
                    <a:p>
                      <a:pPr>
                        <a:lnSpc>
                          <a:spcPct val="106000"/>
                        </a:lnSpc>
                        <a:spcAft>
                          <a:spcPts val="800"/>
                        </a:spcAft>
                      </a:pPr>
                      <a:r>
                        <a:rPr lang="nl-BE" sz="1400" kern="1200">
                          <a:effectLst/>
                        </a:rPr>
                        <a:t>Klant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3742381773"/>
                  </a:ext>
                </a:extLst>
              </a:tr>
              <a:tr h="295275">
                <a:tc vMerge="1">
                  <a:txBody>
                    <a:bodyPr/>
                    <a:lstStyle/>
                    <a:p>
                      <a:endParaRPr lang="nl-BE"/>
                    </a:p>
                  </a:txBody>
                  <a:tcPr/>
                </a:tc>
                <a:tc>
                  <a:txBody>
                    <a:bodyPr/>
                    <a:lstStyle/>
                    <a:p>
                      <a:pPr>
                        <a:lnSpc>
                          <a:spcPct val="106000"/>
                        </a:lnSpc>
                        <a:spcAft>
                          <a:spcPts val="800"/>
                        </a:spcAft>
                      </a:pPr>
                      <a:r>
                        <a:rPr lang="nl-BE" sz="1400" kern="1200">
                          <a:effectLst/>
                        </a:rPr>
                        <a:t>         Nee</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6000"/>
                        </a:lnSpc>
                        <a:spcAft>
                          <a:spcPts val="800"/>
                        </a:spcAft>
                      </a:pPr>
                      <a:r>
                        <a:rPr lang="nl-BE" sz="1400" kern="1200">
                          <a:effectLst/>
                        </a:rPr>
                        <a:t>Geen recht</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tc>
                  <a:txBody>
                    <a:bodyPr/>
                    <a:lstStyle/>
                    <a:p>
                      <a:pPr>
                        <a:lnSpc>
                          <a:spcPct val="106000"/>
                        </a:lnSpc>
                        <a:spcAft>
                          <a:spcPts val="800"/>
                        </a:spcAft>
                      </a:pPr>
                      <a:r>
                        <a:rPr lang="nl-BE" sz="1400" kern="1200">
                          <a:effectLst/>
                        </a:rPr>
                        <a:t>Fluvius</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3512101766"/>
                  </a:ext>
                </a:extLst>
              </a:tr>
              <a:tr h="295275">
                <a:tc>
                  <a:txBody>
                    <a:bodyPr/>
                    <a:lstStyle/>
                    <a:p>
                      <a:pPr algn="ctr">
                        <a:lnSpc>
                          <a:spcPct val="106000"/>
                        </a:lnSpc>
                        <a:spcAft>
                          <a:spcPts val="800"/>
                        </a:spcAft>
                      </a:pPr>
                      <a:r>
                        <a:rPr lang="nl-BE" sz="1400" kern="1200" dirty="0">
                          <a:effectLst/>
                        </a:rPr>
                        <a:t>&gt; 1/02/2005 - juli 2011</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tc>
                  <a:txBody>
                    <a:bodyPr/>
                    <a:lstStyle/>
                    <a:p>
                      <a:pPr>
                        <a:lnSpc>
                          <a:spcPct val="106000"/>
                        </a:lnSpc>
                        <a:spcAft>
                          <a:spcPts val="800"/>
                        </a:spcAft>
                      </a:pPr>
                      <a:r>
                        <a:rPr lang="nl-BE" sz="1400" kern="1200" dirty="0">
                          <a:effectLst/>
                        </a:rPr>
                        <a:t>     Ongeacht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6000"/>
                        </a:lnSpc>
                        <a:spcAft>
                          <a:spcPts val="800"/>
                        </a:spcAft>
                      </a:pPr>
                      <a:r>
                        <a:rPr lang="nl-BE" sz="1400" kern="1200" dirty="0">
                          <a:effectLst/>
                        </a:rPr>
                        <a:t>Geen recht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tc>
                  <a:txBody>
                    <a:bodyPr/>
                    <a:lstStyle/>
                    <a:p>
                      <a:pPr>
                        <a:lnSpc>
                          <a:spcPct val="106000"/>
                        </a:lnSpc>
                        <a:spcAft>
                          <a:spcPts val="800"/>
                        </a:spcAft>
                      </a:pPr>
                      <a:r>
                        <a:rPr lang="nl-BE" sz="1400" kern="1200">
                          <a:effectLst/>
                        </a:rPr>
                        <a:t>Fluvius</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2086066474"/>
                  </a:ext>
                </a:extLst>
              </a:tr>
              <a:tr h="342900">
                <a:tc rowSpan="2">
                  <a:txBody>
                    <a:bodyPr/>
                    <a:lstStyle/>
                    <a:p>
                      <a:pPr algn="ctr">
                        <a:lnSpc>
                          <a:spcPct val="106000"/>
                        </a:lnSpc>
                        <a:spcAft>
                          <a:spcPts val="800"/>
                        </a:spcAft>
                      </a:pPr>
                      <a:r>
                        <a:rPr lang="nl-BE" sz="1400" kern="1200" dirty="0">
                          <a:effectLst/>
                        </a:rPr>
                        <a:t>&gt; juli 2011</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14935" marR="114935" marT="57150" marB="57150" anchor="ctr"/>
                </a:tc>
                <a:tc>
                  <a:txBody>
                    <a:bodyPr/>
                    <a:lstStyle/>
                    <a:p>
                      <a:pPr>
                        <a:lnSpc>
                          <a:spcPct val="106000"/>
                        </a:lnSpc>
                        <a:spcAft>
                          <a:spcPts val="800"/>
                        </a:spcAft>
                      </a:pPr>
                      <a:r>
                        <a:rPr lang="nl-BE" sz="1400" kern="1200" dirty="0">
                          <a:effectLst/>
                        </a:rPr>
                        <a:t>    Ongeacht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6000"/>
                        </a:lnSpc>
                        <a:spcAft>
                          <a:spcPts val="800"/>
                        </a:spcAft>
                      </a:pPr>
                      <a:r>
                        <a:rPr lang="nl-BE" sz="1400" kern="1200" dirty="0">
                          <a:effectLst/>
                        </a:rPr>
                        <a:t>Geen recht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14935" marR="114935" marT="57150" marB="57150" anchor="ctr"/>
                </a:tc>
                <a:tc>
                  <a:txBody>
                    <a:bodyPr/>
                    <a:lstStyle/>
                    <a:p>
                      <a:pPr>
                        <a:lnSpc>
                          <a:spcPct val="106000"/>
                        </a:lnSpc>
                        <a:spcAft>
                          <a:spcPts val="800"/>
                        </a:spcAft>
                      </a:pPr>
                      <a:r>
                        <a:rPr lang="nl-BE" sz="1400" kern="1200">
                          <a:effectLst/>
                        </a:rPr>
                        <a:t>Geldig keuringsattest, maar vervallen -&gt; Fluvius</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3158361510"/>
                  </a:ext>
                </a:extLst>
              </a:tr>
              <a:tr h="359410">
                <a:tc vMerge="1">
                  <a:txBody>
                    <a:bodyPr/>
                    <a:lstStyle/>
                    <a:p>
                      <a:endParaRPr lang="nl-BE"/>
                    </a:p>
                  </a:txBody>
                  <a:tcPr/>
                </a:tc>
                <a:tc>
                  <a:txBody>
                    <a:bodyPr/>
                    <a:lstStyle/>
                    <a:p>
                      <a:pPr>
                        <a:lnSpc>
                          <a:spcPct val="107000"/>
                        </a:lnSpc>
                      </a:pPr>
                      <a:endParaRPr lang="nl-BE" sz="1100" dirty="0">
                        <a:effectLst/>
                        <a:latin typeface="Calibri" panose="020F0502020204030204" pitchFamily="34" charset="0"/>
                        <a:cs typeface="Times New Roman" panose="02020603050405020304" pitchFamily="18" charset="0"/>
                      </a:endParaRPr>
                    </a:p>
                  </a:txBody>
                  <a:tcPr anchor="ctr"/>
                </a:tc>
                <a:tc>
                  <a:txBody>
                    <a:bodyPr/>
                    <a:lstStyle/>
                    <a:p>
                      <a:pPr>
                        <a:lnSpc>
                          <a:spcPct val="107000"/>
                        </a:lnSpc>
                      </a:pPr>
                      <a:endParaRPr lang="nl-BE" sz="1100">
                        <a:effectLst/>
                        <a:latin typeface="Calibri" panose="020F0502020204030204" pitchFamily="34" charset="0"/>
                        <a:cs typeface="Times New Roman" panose="02020603050405020304" pitchFamily="18" charset="0"/>
                      </a:endParaRPr>
                    </a:p>
                  </a:txBody>
                  <a:tcPr anchor="ctr"/>
                </a:tc>
                <a:tc>
                  <a:txBody>
                    <a:bodyPr/>
                    <a:lstStyle/>
                    <a:p>
                      <a:pPr>
                        <a:lnSpc>
                          <a:spcPct val="106000"/>
                        </a:lnSpc>
                        <a:spcAft>
                          <a:spcPts val="800"/>
                        </a:spcAft>
                      </a:pPr>
                      <a:r>
                        <a:rPr lang="nl-BE" sz="1400" kern="1200" dirty="0">
                          <a:effectLst/>
                        </a:rPr>
                        <a:t>Nooit geldig keuringsattest gehad -&gt; Klant</a:t>
                      </a:r>
                      <a:endParaRPr lang="nl-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val="776561078"/>
                  </a:ext>
                </a:extLst>
              </a:tr>
            </a:tbl>
          </a:graphicData>
        </a:graphic>
      </p:graphicFrame>
      <p:sp>
        <p:nvSpPr>
          <p:cNvPr id="10" name="Tekstvak 9">
            <a:extLst>
              <a:ext uri="{FF2B5EF4-FFF2-40B4-BE49-F238E27FC236}">
                <a16:creationId xmlns:a16="http://schemas.microsoft.com/office/drawing/2014/main" id="{83E97DFB-3A90-4749-95D5-D01AD660E3CA}"/>
              </a:ext>
            </a:extLst>
          </p:cNvPr>
          <p:cNvSpPr txBox="1"/>
          <p:nvPr/>
        </p:nvSpPr>
        <p:spPr>
          <a:xfrm>
            <a:off x="92363" y="5039783"/>
            <a:ext cx="11176000" cy="676467"/>
          </a:xfrm>
          <a:prstGeom prst="rect">
            <a:avLst/>
          </a:prstGeom>
          <a:noFill/>
        </p:spPr>
        <p:txBody>
          <a:bodyPr wrap="square">
            <a:spAutoFit/>
          </a:bodyPr>
          <a:lstStyle/>
          <a:p>
            <a:pPr marL="685800">
              <a:lnSpc>
                <a:spcPct val="107000"/>
              </a:lnSpc>
              <a:spcAft>
                <a:spcPts val="800"/>
              </a:spcAft>
            </a:pPr>
            <a:r>
              <a:rPr lang="nl-BE" sz="1200" dirty="0">
                <a:effectLst/>
                <a:latin typeface="Calibri" panose="020F0502020204030204" pitchFamily="34" charset="0"/>
                <a:ea typeface="Calibri" panose="020F0502020204030204" pitchFamily="34" charset="0"/>
                <a:cs typeface="Times New Roman" panose="02020603050405020304" pitchFamily="18" charset="0"/>
              </a:rPr>
              <a:t>(*) Ongeacht open, half open of gesloten bebouwing: ook voor gesloten bebouwing waar er werken uitgevoerd moeten worden om in orde te zijn met de aansluitplicht en voor gesloten bebouwing met werken in de woning, in de voortuin of in de achtertuin voor een correcte aansluiting van het hemelwater, de overloop van de hemelwaterput en/of het afvalwater.</a:t>
            </a:r>
          </a:p>
        </p:txBody>
      </p:sp>
      <p:sp>
        <p:nvSpPr>
          <p:cNvPr id="3" name="Tijdelijke aanduiding voor datum 2">
            <a:extLst>
              <a:ext uri="{FF2B5EF4-FFF2-40B4-BE49-F238E27FC236}">
                <a16:creationId xmlns:a16="http://schemas.microsoft.com/office/drawing/2014/main" id="{99B7B856-A1AA-4720-AEED-272E08289BE6}"/>
              </a:ext>
            </a:extLst>
          </p:cNvPr>
          <p:cNvSpPr>
            <a:spLocks noGrp="1"/>
          </p:cNvSpPr>
          <p:nvPr>
            <p:ph type="dt" sz="half" idx="10"/>
          </p:nvPr>
        </p:nvSpPr>
        <p:spPr/>
        <p:txBody>
          <a:bodyPr/>
          <a:lstStyle/>
          <a:p>
            <a:r>
              <a:rPr lang="nl-BE"/>
              <a:t>maart 2023</a:t>
            </a:r>
            <a:endParaRPr lang="en-GB"/>
          </a:p>
        </p:txBody>
      </p:sp>
      <p:pic>
        <p:nvPicPr>
          <p:cNvPr id="7" name="Afbeelding 6">
            <a:extLst>
              <a:ext uri="{FF2B5EF4-FFF2-40B4-BE49-F238E27FC236}">
                <a16:creationId xmlns:a16="http://schemas.microsoft.com/office/drawing/2014/main" id="{8BB2DE70-A53E-45AF-96CB-93DAF3C334AA}"/>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7066539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a:defRPr/>
            </a:pPr>
            <a:r>
              <a:rPr lang="nl-BE" dirty="0"/>
              <a:t>Conform keuringsattest =  PREMIE van 500 euro</a:t>
            </a:r>
            <a:endParaRPr lang="nl-NL" dirty="0"/>
          </a:p>
        </p:txBody>
      </p:sp>
      <p:pic>
        <p:nvPicPr>
          <p:cNvPr id="3" name="Tijdelijke aanduiding voor inhoud 2">
            <a:extLst>
              <a:ext uri="{FF2B5EF4-FFF2-40B4-BE49-F238E27FC236}">
                <a16:creationId xmlns:a16="http://schemas.microsoft.com/office/drawing/2014/main" id="{8204A508-00B6-4325-BFE0-B22DB5FD3FE6}"/>
              </a:ext>
            </a:extLst>
          </p:cNvPr>
          <p:cNvPicPr>
            <a:picLocks noGrp="1" noChangeAspect="1"/>
          </p:cNvPicPr>
          <p:nvPr>
            <p:ph idx="1"/>
          </p:nvPr>
        </p:nvPicPr>
        <p:blipFill>
          <a:blip r:embed="rId2"/>
          <a:stretch>
            <a:fillRect/>
          </a:stretch>
        </p:blipFill>
        <p:spPr>
          <a:xfrm>
            <a:off x="2065339" y="1867009"/>
            <a:ext cx="7115175" cy="3808194"/>
          </a:xfrm>
        </p:spPr>
      </p:pic>
      <p:pic>
        <p:nvPicPr>
          <p:cNvPr id="5" name="Afbeelding 4">
            <a:extLst>
              <a:ext uri="{FF2B5EF4-FFF2-40B4-BE49-F238E27FC236}">
                <a16:creationId xmlns:a16="http://schemas.microsoft.com/office/drawing/2014/main" id="{825F681F-7AAC-4D61-8370-E8D0881E4706}"/>
              </a:ext>
            </a:extLst>
          </p:cNvPr>
          <p:cNvPicPr>
            <a:picLocks noChangeAspect="1"/>
          </p:cNvPicPr>
          <p:nvPr/>
        </p:nvPicPr>
        <p:blipFill>
          <a:blip r:embed="rId3"/>
          <a:stretch>
            <a:fillRect/>
          </a:stretch>
        </p:blipFill>
        <p:spPr>
          <a:xfrm>
            <a:off x="4319218" y="3168567"/>
            <a:ext cx="2842103" cy="3610597"/>
          </a:xfrm>
          <a:prstGeom prst="rect">
            <a:avLst/>
          </a:prstGeom>
        </p:spPr>
      </p:pic>
      <p:sp>
        <p:nvSpPr>
          <p:cNvPr id="2" name="Tijdelijke aanduiding voor datum 1">
            <a:extLst>
              <a:ext uri="{FF2B5EF4-FFF2-40B4-BE49-F238E27FC236}">
                <a16:creationId xmlns:a16="http://schemas.microsoft.com/office/drawing/2014/main" id="{6EC68E2D-1494-4E1E-A24E-64E20D8CA90E}"/>
              </a:ext>
            </a:extLst>
          </p:cNvPr>
          <p:cNvSpPr>
            <a:spLocks noGrp="1"/>
          </p:cNvSpPr>
          <p:nvPr>
            <p:ph type="dt" sz="half" idx="10"/>
          </p:nvPr>
        </p:nvSpPr>
        <p:spPr/>
        <p:txBody>
          <a:bodyPr/>
          <a:lstStyle/>
          <a:p>
            <a:r>
              <a:rPr lang="nl-BE"/>
              <a:t>maart 2023</a:t>
            </a:r>
            <a:endParaRPr lang="en-GB"/>
          </a:p>
        </p:txBody>
      </p:sp>
      <p:sp>
        <p:nvSpPr>
          <p:cNvPr id="4" name="Tijdelijke aanduiding voor voettekst 3">
            <a:extLst>
              <a:ext uri="{FF2B5EF4-FFF2-40B4-BE49-F238E27FC236}">
                <a16:creationId xmlns:a16="http://schemas.microsoft.com/office/drawing/2014/main" id="{6F42CE68-B3A8-426E-A37D-7EAB13D9EA36}"/>
              </a:ext>
            </a:extLst>
          </p:cNvPr>
          <p:cNvSpPr>
            <a:spLocks noGrp="1"/>
          </p:cNvSpPr>
          <p:nvPr>
            <p:ph type="ftr" sz="quarter" idx="11"/>
          </p:nvPr>
        </p:nvSpPr>
        <p:spPr/>
        <p:txBody>
          <a:bodyPr/>
          <a:lstStyle/>
          <a:p>
            <a:r>
              <a:rPr lang="en-GB"/>
              <a:t>Infovergadering afkoppeling riolering</a:t>
            </a:r>
          </a:p>
        </p:txBody>
      </p:sp>
      <p:pic>
        <p:nvPicPr>
          <p:cNvPr id="7" name="Afbeelding 6">
            <a:extLst>
              <a:ext uri="{FF2B5EF4-FFF2-40B4-BE49-F238E27FC236}">
                <a16:creationId xmlns:a16="http://schemas.microsoft.com/office/drawing/2014/main" id="{D14B4647-212F-42C6-812A-26C90251C57E}"/>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40733835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a:defRPr/>
            </a:pPr>
            <a:r>
              <a:rPr lang="nl-BE" dirty="0"/>
              <a:t>Op welk premiebedrag heb je recht voor je gescheiden stelsel?</a:t>
            </a:r>
            <a:endParaRPr lang="nl-NL" dirty="0"/>
          </a:p>
        </p:txBody>
      </p:sp>
      <p:sp>
        <p:nvSpPr>
          <p:cNvPr id="63491" name="Rectangle 3"/>
          <p:cNvSpPr>
            <a:spLocks noGrp="1" noChangeArrowheads="1"/>
          </p:cNvSpPr>
          <p:nvPr>
            <p:ph idx="1"/>
          </p:nvPr>
        </p:nvSpPr>
        <p:spPr>
          <a:xfrm>
            <a:off x="721822" y="1865444"/>
            <a:ext cx="9761451" cy="3812025"/>
          </a:xfrm>
        </p:spPr>
        <p:txBody>
          <a:bodyPr/>
          <a:lstStyle/>
          <a:p>
            <a:pPr marL="88900" indent="-88900">
              <a:defRPr/>
            </a:pPr>
            <a:r>
              <a:rPr lang="nl-BE" sz="2200" dirty="0"/>
              <a:t> Vanaf 1/1/2023 bedraagt de Fluvius premie €500 voor gescheiden stelsel.</a:t>
            </a:r>
          </a:p>
          <a:p>
            <a:pPr marL="176213" indent="-176213">
              <a:defRPr/>
            </a:pPr>
            <a:r>
              <a:rPr lang="nl-NL" sz="2200" dirty="0"/>
              <a:t>Bij ontvangst van het keuringsverslag </a:t>
            </a:r>
            <a:r>
              <a:rPr lang="nl-NL" sz="1400" dirty="0">
                <a:sym typeface="Wingdings" panose="05000000000000000000" pitchFamily="2" charset="2"/>
              </a:rPr>
              <a:t> </a:t>
            </a:r>
            <a:r>
              <a:rPr lang="nl-NL" sz="2200" dirty="0"/>
              <a:t>uitnodiging om je premie aan te vragen via het Fluvius portaal.</a:t>
            </a:r>
          </a:p>
          <a:p>
            <a:pPr>
              <a:buNone/>
            </a:pPr>
            <a:endParaRPr lang="nl-BE" altLang="nl-BE" sz="2400" b="1" dirty="0">
              <a:solidFill>
                <a:srgbClr val="004C69"/>
              </a:solidFill>
            </a:endParaRPr>
          </a:p>
          <a:p>
            <a:pPr>
              <a:buNone/>
            </a:pPr>
            <a:r>
              <a:rPr lang="nl-BE" altLang="nl-BE" sz="2400" b="1" dirty="0">
                <a:solidFill>
                  <a:srgbClr val="004C69"/>
                </a:solidFill>
              </a:rPr>
              <a:t>Wie komt in aanmerking voor een premie gescheiden stelsel?</a:t>
            </a:r>
          </a:p>
          <a:p>
            <a:pPr marL="88900" indent="-88900">
              <a:defRPr/>
            </a:pPr>
            <a:r>
              <a:rPr lang="nl-BE" sz="2200" dirty="0"/>
              <a:t> Woningen die een groen keuringsattest kunnen voorleggen met een bouwvergunning vóór 1 februari 2005.</a:t>
            </a:r>
            <a:endParaRPr lang="en-US" sz="2200" dirty="0"/>
          </a:p>
        </p:txBody>
      </p:sp>
      <p:sp>
        <p:nvSpPr>
          <p:cNvPr id="2" name="Tijdelijke aanduiding voor datum 1">
            <a:extLst>
              <a:ext uri="{FF2B5EF4-FFF2-40B4-BE49-F238E27FC236}">
                <a16:creationId xmlns:a16="http://schemas.microsoft.com/office/drawing/2014/main" id="{9C05F820-312F-4C6D-BE27-3289F0EB3D8F}"/>
              </a:ext>
            </a:extLst>
          </p:cNvPr>
          <p:cNvSpPr>
            <a:spLocks noGrp="1"/>
          </p:cNvSpPr>
          <p:nvPr>
            <p:ph type="dt" sz="half" idx="10"/>
          </p:nvPr>
        </p:nvSpPr>
        <p:spPr/>
        <p:txBody>
          <a:bodyPr/>
          <a:lstStyle/>
          <a:p>
            <a:r>
              <a:rPr lang="nl-BE"/>
              <a:t>maart 2023</a:t>
            </a:r>
            <a:endParaRPr lang="en-GB"/>
          </a:p>
        </p:txBody>
      </p:sp>
      <p:sp>
        <p:nvSpPr>
          <p:cNvPr id="3" name="Tijdelijke aanduiding voor voettekst 2">
            <a:extLst>
              <a:ext uri="{FF2B5EF4-FFF2-40B4-BE49-F238E27FC236}">
                <a16:creationId xmlns:a16="http://schemas.microsoft.com/office/drawing/2014/main" id="{582562A9-77C2-4FC4-94B0-8333DA2CA312}"/>
              </a:ext>
            </a:extLst>
          </p:cNvPr>
          <p:cNvSpPr>
            <a:spLocks noGrp="1"/>
          </p:cNvSpPr>
          <p:nvPr>
            <p:ph type="ftr" sz="quarter" idx="11"/>
          </p:nvPr>
        </p:nvSpPr>
        <p:spPr/>
        <p:txBody>
          <a:bodyPr/>
          <a:lstStyle/>
          <a:p>
            <a:r>
              <a:rPr lang="en-GB"/>
              <a:t>Infovergadering afkoppeling riolering</a:t>
            </a:r>
          </a:p>
        </p:txBody>
      </p:sp>
      <p:pic>
        <p:nvPicPr>
          <p:cNvPr id="6" name="Afbeelding 5">
            <a:extLst>
              <a:ext uri="{FF2B5EF4-FFF2-40B4-BE49-F238E27FC236}">
                <a16:creationId xmlns:a16="http://schemas.microsoft.com/office/drawing/2014/main" id="{0AB9E7A4-E391-43FE-B859-BD7BAB4353CA}"/>
              </a:ext>
            </a:extLst>
          </p:cNvPr>
          <p:cNvPicPr>
            <a:picLocks noChangeAspect="1"/>
          </p:cNvPicPr>
          <p:nvPr/>
        </p:nvPicPr>
        <p:blipFill>
          <a:blip r:embed="rId2"/>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8770806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C7037D-C8E1-41DB-A14C-E85C810C6EC1}"/>
              </a:ext>
            </a:extLst>
          </p:cNvPr>
          <p:cNvSpPr>
            <a:spLocks noGrp="1"/>
          </p:cNvSpPr>
          <p:nvPr>
            <p:ph type="title"/>
          </p:nvPr>
        </p:nvSpPr>
        <p:spPr/>
        <p:txBody>
          <a:bodyPr/>
          <a:lstStyle/>
          <a:p>
            <a:r>
              <a:rPr lang="nl-BE" dirty="0"/>
              <a:t>Opvolging keuring</a:t>
            </a:r>
          </a:p>
        </p:txBody>
      </p:sp>
      <p:sp>
        <p:nvSpPr>
          <p:cNvPr id="3" name="Tijdelijke aanduiding voor inhoud 2">
            <a:extLst>
              <a:ext uri="{FF2B5EF4-FFF2-40B4-BE49-F238E27FC236}">
                <a16:creationId xmlns:a16="http://schemas.microsoft.com/office/drawing/2014/main" id="{FB0D579D-E53D-49FF-A46D-33297B8E0C9D}"/>
              </a:ext>
            </a:extLst>
          </p:cNvPr>
          <p:cNvSpPr>
            <a:spLocks noGrp="1"/>
          </p:cNvSpPr>
          <p:nvPr>
            <p:ph idx="1"/>
          </p:nvPr>
        </p:nvSpPr>
        <p:spPr>
          <a:xfrm>
            <a:off x="721822" y="1865444"/>
            <a:ext cx="10756587" cy="3812025"/>
          </a:xfrm>
        </p:spPr>
        <p:txBody>
          <a:bodyPr/>
          <a:lstStyle/>
          <a:p>
            <a:pPr marL="0" indent="0">
              <a:buNone/>
            </a:pPr>
            <a:r>
              <a:rPr lang="nl-NL" sz="2200" dirty="0"/>
              <a:t>Wanneer kan een keuring gebeuren? </a:t>
            </a:r>
          </a:p>
          <a:p>
            <a:r>
              <a:rPr lang="nl-NL" sz="2200" dirty="0"/>
              <a:t>Fluvius verstuurt een brief wanneer je de keuring kan laten uitvoeren, hiervoor krijg je 120 dagen. </a:t>
            </a:r>
          </a:p>
          <a:p>
            <a:endParaRPr lang="nl-NL" sz="2200" dirty="0"/>
          </a:p>
          <a:p>
            <a:pPr marL="0" indent="0">
              <a:buNone/>
            </a:pPr>
            <a:r>
              <a:rPr lang="nl-NL" sz="2200" dirty="0"/>
              <a:t>Wie voert de keuring uit? </a:t>
            </a:r>
          </a:p>
          <a:p>
            <a:r>
              <a:rPr lang="nl-NL" sz="2200" dirty="0"/>
              <a:t>Fluvius laat je weten of je zelf voor de keuring instaat of dat Fluvius een keurder aanbiedt. Je krijgt de gegevens van de keurder om een afspraak  te maken.</a:t>
            </a:r>
          </a:p>
          <a:p>
            <a:endParaRPr lang="nl-NL" sz="2200" dirty="0"/>
          </a:p>
          <a:p>
            <a:pPr marL="0" indent="0">
              <a:buNone/>
            </a:pPr>
            <a:r>
              <a:rPr lang="nl-NL" sz="2200" dirty="0"/>
              <a:t>Wat als je geen keuring laat uitvoeren of je keuring in niet orde?</a:t>
            </a:r>
          </a:p>
          <a:p>
            <a:r>
              <a:rPr lang="nl-NL" sz="2200" dirty="0"/>
              <a:t>Je begaat een milieuovertreding en je dossier gaat naar de gemeentelijke handhaver</a:t>
            </a:r>
          </a:p>
          <a:p>
            <a:endParaRPr lang="nl-BE" dirty="0"/>
          </a:p>
        </p:txBody>
      </p:sp>
      <p:sp>
        <p:nvSpPr>
          <p:cNvPr id="4" name="Tijdelijke aanduiding voor datum 3">
            <a:extLst>
              <a:ext uri="{FF2B5EF4-FFF2-40B4-BE49-F238E27FC236}">
                <a16:creationId xmlns:a16="http://schemas.microsoft.com/office/drawing/2014/main" id="{23D72F0C-8E35-478F-959D-00571490A63C}"/>
              </a:ext>
            </a:extLst>
          </p:cNvPr>
          <p:cNvSpPr>
            <a:spLocks noGrp="1"/>
          </p:cNvSpPr>
          <p:nvPr>
            <p:ph type="dt" sz="half" idx="10"/>
          </p:nvPr>
        </p:nvSpPr>
        <p:spPr/>
        <p:txBody>
          <a:bodyPr/>
          <a:lstStyle/>
          <a:p>
            <a:r>
              <a:rPr lang="nl-BE" dirty="0"/>
              <a:t>maart 2023</a:t>
            </a:r>
            <a:endParaRPr lang="en-GB" dirty="0"/>
          </a:p>
        </p:txBody>
      </p:sp>
      <p:sp>
        <p:nvSpPr>
          <p:cNvPr id="5" name="Tijdelijke aanduiding voor voettekst 4">
            <a:extLst>
              <a:ext uri="{FF2B5EF4-FFF2-40B4-BE49-F238E27FC236}">
                <a16:creationId xmlns:a16="http://schemas.microsoft.com/office/drawing/2014/main" id="{967C405F-7D03-4F12-9EF7-DA7CF7579583}"/>
              </a:ext>
            </a:extLst>
          </p:cNvPr>
          <p:cNvSpPr>
            <a:spLocks noGrp="1"/>
          </p:cNvSpPr>
          <p:nvPr>
            <p:ph type="ftr" sz="quarter" idx="11"/>
          </p:nvPr>
        </p:nvSpPr>
        <p:spPr/>
        <p:txBody>
          <a:bodyPr/>
          <a:lstStyle/>
          <a:p>
            <a:r>
              <a:rPr lang="en-GB" dirty="0" err="1"/>
              <a:t>Infovergadering</a:t>
            </a:r>
            <a:r>
              <a:rPr lang="en-GB" dirty="0"/>
              <a:t> </a:t>
            </a:r>
            <a:r>
              <a:rPr lang="en-GB" dirty="0" err="1"/>
              <a:t>afkoppeling</a:t>
            </a:r>
            <a:r>
              <a:rPr lang="en-GB" dirty="0"/>
              <a:t> riolering</a:t>
            </a:r>
          </a:p>
        </p:txBody>
      </p:sp>
      <p:pic>
        <p:nvPicPr>
          <p:cNvPr id="6" name="Afbeelding 5">
            <a:extLst>
              <a:ext uri="{FF2B5EF4-FFF2-40B4-BE49-F238E27FC236}">
                <a16:creationId xmlns:a16="http://schemas.microsoft.com/office/drawing/2014/main" id="{B72D314E-88BE-4733-ABAB-0AB834E88803}"/>
              </a:ext>
            </a:extLst>
          </p:cNvPr>
          <p:cNvPicPr>
            <a:picLocks noChangeAspect="1"/>
          </p:cNvPicPr>
          <p:nvPr/>
        </p:nvPicPr>
        <p:blipFill>
          <a:blip r:embed="rId2"/>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40119356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B1678-7E02-4975-9388-532927BC9CA1}"/>
              </a:ext>
            </a:extLst>
          </p:cNvPr>
          <p:cNvSpPr>
            <a:spLocks noGrp="1"/>
          </p:cNvSpPr>
          <p:nvPr>
            <p:ph type="title"/>
          </p:nvPr>
        </p:nvSpPr>
        <p:spPr/>
        <p:txBody>
          <a:bodyPr/>
          <a:lstStyle/>
          <a:p>
            <a:r>
              <a:rPr lang="nl-BE" dirty="0"/>
              <a:t>Opvolging keuring</a:t>
            </a:r>
            <a:endParaRPr lang="nl-BE" sz="1600" dirty="0"/>
          </a:p>
        </p:txBody>
      </p:sp>
      <p:sp>
        <p:nvSpPr>
          <p:cNvPr id="3" name="Tijdelijke aanduiding voor inhoud 2">
            <a:extLst>
              <a:ext uri="{FF2B5EF4-FFF2-40B4-BE49-F238E27FC236}">
                <a16:creationId xmlns:a16="http://schemas.microsoft.com/office/drawing/2014/main" id="{CD17EDC4-D127-405E-BAB3-3A29D0E8B96E}"/>
              </a:ext>
            </a:extLst>
          </p:cNvPr>
          <p:cNvSpPr>
            <a:spLocks noGrp="1"/>
          </p:cNvSpPr>
          <p:nvPr>
            <p:ph idx="1"/>
          </p:nvPr>
        </p:nvSpPr>
        <p:spPr>
          <a:xfrm>
            <a:off x="721822" y="1878323"/>
            <a:ext cx="9486703" cy="3812025"/>
          </a:xfrm>
        </p:spPr>
        <p:txBody>
          <a:bodyPr/>
          <a:lstStyle/>
          <a:p>
            <a:r>
              <a:rPr lang="nl-BE"/>
              <a:t>Opvolging keuring – tijdslijn</a:t>
            </a:r>
          </a:p>
          <a:p>
            <a:endParaRPr lang="nl-BE"/>
          </a:p>
          <a:p>
            <a:endParaRPr lang="nl-BE"/>
          </a:p>
          <a:p>
            <a:endParaRPr lang="nl-BE"/>
          </a:p>
          <a:p>
            <a:endParaRPr lang="nl-BE"/>
          </a:p>
        </p:txBody>
      </p:sp>
      <p:sp>
        <p:nvSpPr>
          <p:cNvPr id="5" name="Tijdelijke aanduiding voor voettekst 4">
            <a:extLst>
              <a:ext uri="{FF2B5EF4-FFF2-40B4-BE49-F238E27FC236}">
                <a16:creationId xmlns:a16="http://schemas.microsoft.com/office/drawing/2014/main" id="{2F282A17-88D5-49E7-A115-B72E9EE48952}"/>
              </a:ext>
            </a:extLst>
          </p:cNvPr>
          <p:cNvSpPr>
            <a:spLocks noGrp="1"/>
          </p:cNvSpPr>
          <p:nvPr>
            <p:ph type="ftr" sz="quarter" idx="11"/>
          </p:nvPr>
        </p:nvSpPr>
        <p:spPr/>
        <p:txBody>
          <a:bodyPr/>
          <a:lstStyle/>
          <a:p>
            <a:r>
              <a:rPr lang="en-GB"/>
              <a:t>Infovergadering afkoppeling riolering</a:t>
            </a:r>
          </a:p>
        </p:txBody>
      </p:sp>
      <p:pic>
        <p:nvPicPr>
          <p:cNvPr id="12" name="Afbeelding 11">
            <a:extLst>
              <a:ext uri="{FF2B5EF4-FFF2-40B4-BE49-F238E27FC236}">
                <a16:creationId xmlns:a16="http://schemas.microsoft.com/office/drawing/2014/main" id="{3906499E-94F8-4EEA-A756-CB19A3F2839B}"/>
              </a:ext>
            </a:extLst>
          </p:cNvPr>
          <p:cNvPicPr>
            <a:picLocks noChangeAspect="1"/>
          </p:cNvPicPr>
          <p:nvPr/>
        </p:nvPicPr>
        <p:blipFill>
          <a:blip r:embed="rId3"/>
          <a:stretch>
            <a:fillRect/>
          </a:stretch>
        </p:blipFill>
        <p:spPr>
          <a:xfrm>
            <a:off x="0" y="2244141"/>
            <a:ext cx="12192000" cy="2395475"/>
          </a:xfrm>
          <a:prstGeom prst="rect">
            <a:avLst/>
          </a:prstGeom>
        </p:spPr>
      </p:pic>
      <p:sp>
        <p:nvSpPr>
          <p:cNvPr id="4" name="Tijdelijke aanduiding voor datum 3">
            <a:extLst>
              <a:ext uri="{FF2B5EF4-FFF2-40B4-BE49-F238E27FC236}">
                <a16:creationId xmlns:a16="http://schemas.microsoft.com/office/drawing/2014/main" id="{8E6FD945-754F-44F7-9655-6C09162E2934}"/>
              </a:ext>
            </a:extLst>
          </p:cNvPr>
          <p:cNvSpPr>
            <a:spLocks noGrp="1"/>
          </p:cNvSpPr>
          <p:nvPr>
            <p:ph type="dt" sz="half" idx="10"/>
          </p:nvPr>
        </p:nvSpPr>
        <p:spPr/>
        <p:txBody>
          <a:bodyPr/>
          <a:lstStyle/>
          <a:p>
            <a:r>
              <a:rPr lang="nl-BE"/>
              <a:t>maart 2023</a:t>
            </a:r>
            <a:endParaRPr lang="en-GB"/>
          </a:p>
        </p:txBody>
      </p:sp>
      <p:pic>
        <p:nvPicPr>
          <p:cNvPr id="7" name="Afbeelding 6">
            <a:extLst>
              <a:ext uri="{FF2B5EF4-FFF2-40B4-BE49-F238E27FC236}">
                <a16:creationId xmlns:a16="http://schemas.microsoft.com/office/drawing/2014/main" id="{021BB065-9031-4822-B569-262E199C5F1B}"/>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21431153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1362" name="Rectangle 2"/>
          <p:cNvSpPr>
            <a:spLocks noGrp="1" noChangeArrowheads="1"/>
          </p:cNvSpPr>
          <p:nvPr>
            <p:ph type="title"/>
          </p:nvPr>
        </p:nvSpPr>
        <p:spPr/>
        <p:txBody>
          <a:bodyPr/>
          <a:lstStyle/>
          <a:p>
            <a:pPr eaLnBrk="1" hangingPunct="1">
              <a:defRPr/>
            </a:pPr>
            <a:r>
              <a:rPr lang="nl-BE">
                <a:solidFill>
                  <a:schemeClr val="accent2"/>
                </a:solidFill>
              </a:rPr>
              <a:t>Premie </a:t>
            </a:r>
            <a:r>
              <a:rPr lang="nl-BE"/>
              <a:t>hemelwaterput </a:t>
            </a:r>
            <a:br>
              <a:rPr lang="nl-BE"/>
            </a:br>
            <a:r>
              <a:rPr lang="nl-BE"/>
              <a:t>met pompinstallatie</a:t>
            </a:r>
            <a:endParaRPr lang="nl-NL"/>
          </a:p>
        </p:txBody>
      </p:sp>
      <p:sp>
        <p:nvSpPr>
          <p:cNvPr id="73731" name="Rectangle 3"/>
          <p:cNvSpPr>
            <a:spLocks noGrp="1" noChangeArrowheads="1"/>
          </p:cNvSpPr>
          <p:nvPr>
            <p:ph idx="1"/>
          </p:nvPr>
        </p:nvSpPr>
        <p:spPr>
          <a:xfrm>
            <a:off x="721823" y="2097313"/>
            <a:ext cx="4721445" cy="3992935"/>
          </a:xfrm>
        </p:spPr>
        <p:txBody>
          <a:bodyPr/>
          <a:lstStyle/>
          <a:p>
            <a:pPr eaLnBrk="1" hangingPunct="1"/>
            <a:r>
              <a:rPr lang="nl-BE" altLang="nl-BE" sz="2400"/>
              <a:t>Hemelwaterput plaatsen met   pompinstallatie</a:t>
            </a:r>
          </a:p>
          <a:p>
            <a:pPr eaLnBrk="1" hangingPunct="1">
              <a:buFont typeface="Wingdings" panose="05000000000000000000" pitchFamily="2" charset="2"/>
              <a:buNone/>
            </a:pPr>
            <a:endParaRPr lang="nl-BE" altLang="nl-BE"/>
          </a:p>
          <a:p>
            <a:pPr eaLnBrk="1" hangingPunct="1"/>
            <a:r>
              <a:rPr lang="nl-BE" altLang="nl-BE" sz="2400"/>
              <a:t>Minstens één toilet of één wasmachine aangesloten </a:t>
            </a:r>
            <a:endParaRPr lang="nl-NL" altLang="nl-BE" sz="2400"/>
          </a:p>
          <a:p>
            <a:pPr eaLnBrk="1" hangingPunct="1">
              <a:buFont typeface="Wingdings" panose="05000000000000000000" pitchFamily="2" charset="2"/>
              <a:buNone/>
            </a:pPr>
            <a:endParaRPr lang="nl-BE" altLang="nl-BE"/>
          </a:p>
          <a:p>
            <a:pPr eaLnBrk="1" hangingPunct="1"/>
            <a:r>
              <a:rPr lang="nl-BE" altLang="nl-BE" sz="2400"/>
              <a:t>Premie volgens het reglement dat op dat moment van toepassing is </a:t>
            </a:r>
            <a:br>
              <a:rPr lang="nl-BE" altLang="nl-BE" sz="2400"/>
            </a:br>
            <a:br>
              <a:rPr lang="nl-BE" altLang="nl-BE" sz="2400"/>
            </a:br>
            <a:r>
              <a:rPr lang="nl-BE" altLang="nl-BE" sz="2000"/>
              <a:t>(momenteel = 250 euro)</a:t>
            </a:r>
          </a:p>
          <a:p>
            <a:pPr eaLnBrk="1" hangingPunct="1"/>
            <a:endParaRPr lang="nl-BE" altLang="nl-BE"/>
          </a:p>
          <a:p>
            <a:pPr eaLnBrk="1" hangingPunct="1"/>
            <a:endParaRPr lang="nl-BE" altLang="nl-BE"/>
          </a:p>
          <a:p>
            <a:pPr eaLnBrk="1" hangingPunct="1"/>
            <a:endParaRPr lang="nl-BE" altLang="nl-BE"/>
          </a:p>
          <a:p>
            <a:pPr eaLnBrk="1" hangingPunct="1"/>
            <a:endParaRPr lang="nl-NL" altLang="nl-BE" b="1"/>
          </a:p>
        </p:txBody>
      </p:sp>
      <p:sp>
        <p:nvSpPr>
          <p:cNvPr id="4" name="Tijdelijke aanduiding voor voettekst 3">
            <a:extLst>
              <a:ext uri="{FF2B5EF4-FFF2-40B4-BE49-F238E27FC236}">
                <a16:creationId xmlns:a16="http://schemas.microsoft.com/office/drawing/2014/main" id="{ABF21801-0104-BC4B-92C3-2426EB2F26BB}"/>
              </a:ext>
            </a:extLst>
          </p:cNvPr>
          <p:cNvSpPr>
            <a:spLocks noGrp="1"/>
          </p:cNvSpPr>
          <p:nvPr>
            <p:ph type="ftr" sz="quarter" idx="11"/>
          </p:nvPr>
        </p:nvSpPr>
        <p:spPr/>
        <p:txBody>
          <a:bodyPr/>
          <a:lstStyle/>
          <a:p>
            <a:r>
              <a:rPr lang="en-GB"/>
              <a:t>Infovergadering afkoppeling riolering</a:t>
            </a:r>
          </a:p>
        </p:txBody>
      </p:sp>
      <p:pic>
        <p:nvPicPr>
          <p:cNvPr id="5" name="Afbeelding 4" descr="Afbeelding met teken, klok&#10;&#10;Automatisch gegenereerde beschrijving">
            <a:extLst>
              <a:ext uri="{FF2B5EF4-FFF2-40B4-BE49-F238E27FC236}">
                <a16:creationId xmlns:a16="http://schemas.microsoft.com/office/drawing/2014/main" id="{57AC02E2-8AC1-784D-8749-ACEC5AB0143F}"/>
              </a:ext>
            </a:extLst>
          </p:cNvPr>
          <p:cNvPicPr>
            <a:picLocks noChangeAspect="1"/>
          </p:cNvPicPr>
          <p:nvPr/>
        </p:nvPicPr>
        <p:blipFill>
          <a:blip r:embed="rId3"/>
          <a:stretch>
            <a:fillRect/>
          </a:stretch>
        </p:blipFill>
        <p:spPr>
          <a:xfrm>
            <a:off x="5632580" y="-88329"/>
            <a:ext cx="6858000" cy="6858000"/>
          </a:xfrm>
          <a:prstGeom prst="rect">
            <a:avLst/>
          </a:prstGeom>
        </p:spPr>
      </p:pic>
      <p:sp>
        <p:nvSpPr>
          <p:cNvPr id="2" name="Tijdelijke aanduiding voor datum 1">
            <a:extLst>
              <a:ext uri="{FF2B5EF4-FFF2-40B4-BE49-F238E27FC236}">
                <a16:creationId xmlns:a16="http://schemas.microsoft.com/office/drawing/2014/main" id="{1D3039C5-3076-42E2-8D4F-5371F7FE68A4}"/>
              </a:ext>
            </a:extLst>
          </p:cNvPr>
          <p:cNvSpPr>
            <a:spLocks noGrp="1"/>
          </p:cNvSpPr>
          <p:nvPr>
            <p:ph type="dt" sz="half" idx="10"/>
          </p:nvPr>
        </p:nvSpPr>
        <p:spPr/>
        <p:txBody>
          <a:bodyPr/>
          <a:lstStyle/>
          <a:p>
            <a:r>
              <a:rPr lang="nl-BE"/>
              <a:t>maart 2023</a:t>
            </a:r>
            <a:endParaRPr lang="en-GB"/>
          </a:p>
        </p:txBody>
      </p:sp>
      <p:pic>
        <p:nvPicPr>
          <p:cNvPr id="7" name="Afbeelding 6">
            <a:extLst>
              <a:ext uri="{FF2B5EF4-FFF2-40B4-BE49-F238E27FC236}">
                <a16:creationId xmlns:a16="http://schemas.microsoft.com/office/drawing/2014/main" id="{7339DCAF-5969-4739-AFBF-BCAC859B5464}"/>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6848578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9314" name="Rectangle 2"/>
          <p:cNvSpPr>
            <a:spLocks noGrp="1" noChangeArrowheads="1"/>
          </p:cNvSpPr>
          <p:nvPr>
            <p:ph type="title"/>
          </p:nvPr>
        </p:nvSpPr>
        <p:spPr/>
        <p:txBody>
          <a:bodyPr/>
          <a:lstStyle/>
          <a:p>
            <a:pPr eaLnBrk="1" hangingPunct="1">
              <a:defRPr/>
            </a:pPr>
            <a:r>
              <a:rPr lang="nl-BE">
                <a:solidFill>
                  <a:schemeClr val="accent2"/>
                </a:solidFill>
              </a:rPr>
              <a:t>Premie</a:t>
            </a:r>
            <a:r>
              <a:rPr lang="nl-BE"/>
              <a:t> infiltratie van</a:t>
            </a:r>
            <a:br>
              <a:rPr lang="nl-BE"/>
            </a:br>
            <a:r>
              <a:rPr lang="nl-BE"/>
              <a:t>hemelwater ter plaatse</a:t>
            </a:r>
            <a:endParaRPr lang="nl-NL"/>
          </a:p>
        </p:txBody>
      </p:sp>
      <p:sp>
        <p:nvSpPr>
          <p:cNvPr id="9" name="Rectangle 3">
            <a:extLst>
              <a:ext uri="{FF2B5EF4-FFF2-40B4-BE49-F238E27FC236}">
                <a16:creationId xmlns:a16="http://schemas.microsoft.com/office/drawing/2014/main" id="{3245386C-A139-494F-97FF-C2C37F7E9E9A}"/>
              </a:ext>
            </a:extLst>
          </p:cNvPr>
          <p:cNvSpPr>
            <a:spLocks noGrp="1" noChangeArrowheads="1"/>
          </p:cNvSpPr>
          <p:nvPr>
            <p:ph idx="1"/>
          </p:nvPr>
        </p:nvSpPr>
        <p:spPr>
          <a:xfrm>
            <a:off x="721822" y="2097313"/>
            <a:ext cx="4836296" cy="4025153"/>
          </a:xfrm>
        </p:spPr>
        <p:txBody>
          <a:bodyPr/>
          <a:lstStyle/>
          <a:p>
            <a:pPr marL="0" indent="0" eaLnBrk="1" hangingPunct="1">
              <a:buNone/>
            </a:pPr>
            <a:r>
              <a:rPr lang="nl-BE" altLang="nl-BE" sz="2400"/>
              <a:t>Infiltratiesysteem plaatsen</a:t>
            </a:r>
          </a:p>
          <a:p>
            <a:pPr marL="0" indent="0" eaLnBrk="1" hangingPunct="1">
              <a:buNone/>
            </a:pPr>
            <a:endParaRPr lang="nl-BE" altLang="nl-BE" sz="2400"/>
          </a:p>
          <a:p>
            <a:r>
              <a:rPr lang="nl-BE" altLang="nl-BE" sz="2400"/>
              <a:t>Premie volgens het reglement dat op dat moment van toepassing is (momenteel = 250 euro)</a:t>
            </a:r>
          </a:p>
          <a:p>
            <a:endParaRPr lang="nl-BE" altLang="nl-BE" sz="2400"/>
          </a:p>
          <a:p>
            <a:r>
              <a:rPr lang="nl-BE" altLang="nl-BE" sz="2400"/>
              <a:t>Niet voor woningen met een bouwvergunning na 1 februari 2005</a:t>
            </a:r>
            <a:endParaRPr lang="nl-NL" altLang="nl-BE" sz="2400"/>
          </a:p>
          <a:p>
            <a:pPr marL="0" indent="0" eaLnBrk="1" hangingPunct="1">
              <a:buNone/>
            </a:pPr>
            <a:endParaRPr lang="nl-BE" altLang="nl-BE" sz="2400"/>
          </a:p>
          <a:p>
            <a:pPr eaLnBrk="1" hangingPunct="1"/>
            <a:endParaRPr lang="nl-BE" altLang="nl-BE"/>
          </a:p>
          <a:p>
            <a:pPr eaLnBrk="1" hangingPunct="1"/>
            <a:endParaRPr lang="nl-BE" altLang="nl-BE" b="1"/>
          </a:p>
          <a:p>
            <a:pPr eaLnBrk="1" hangingPunct="1"/>
            <a:endParaRPr lang="nl-NL" altLang="nl-BE" b="1"/>
          </a:p>
        </p:txBody>
      </p:sp>
      <p:sp>
        <p:nvSpPr>
          <p:cNvPr id="3" name="Tijdelijke aanduiding voor voettekst 2">
            <a:extLst>
              <a:ext uri="{FF2B5EF4-FFF2-40B4-BE49-F238E27FC236}">
                <a16:creationId xmlns:a16="http://schemas.microsoft.com/office/drawing/2014/main" id="{8C088ADA-07C8-6046-A2F3-C04C548E1E00}"/>
              </a:ext>
            </a:extLst>
          </p:cNvPr>
          <p:cNvSpPr>
            <a:spLocks noGrp="1"/>
          </p:cNvSpPr>
          <p:nvPr>
            <p:ph type="ftr" sz="quarter" idx="11"/>
          </p:nvPr>
        </p:nvSpPr>
        <p:spPr/>
        <p:txBody>
          <a:bodyPr/>
          <a:lstStyle/>
          <a:p>
            <a:r>
              <a:rPr lang="en-GB"/>
              <a:t>Infovergadering afkoppeling riolering</a:t>
            </a:r>
          </a:p>
        </p:txBody>
      </p:sp>
      <p:pic>
        <p:nvPicPr>
          <p:cNvPr id="13" name="Afbeelding 12" descr="Afbeelding met klok&#10;&#10;Automatisch gegenereerde beschrijving">
            <a:extLst>
              <a:ext uri="{FF2B5EF4-FFF2-40B4-BE49-F238E27FC236}">
                <a16:creationId xmlns:a16="http://schemas.microsoft.com/office/drawing/2014/main" id="{03E8A6B0-B8B4-784A-815C-FEABDACB27DE}"/>
              </a:ext>
            </a:extLst>
          </p:cNvPr>
          <p:cNvPicPr>
            <a:picLocks noChangeAspect="1"/>
          </p:cNvPicPr>
          <p:nvPr/>
        </p:nvPicPr>
        <p:blipFill>
          <a:blip r:embed="rId3"/>
          <a:stretch>
            <a:fillRect/>
          </a:stretch>
        </p:blipFill>
        <p:spPr>
          <a:xfrm>
            <a:off x="4970140" y="191193"/>
            <a:ext cx="7573085" cy="5679814"/>
          </a:xfrm>
          <a:prstGeom prst="rect">
            <a:avLst/>
          </a:prstGeom>
        </p:spPr>
      </p:pic>
      <p:sp>
        <p:nvSpPr>
          <p:cNvPr id="2" name="Tijdelijke aanduiding voor datum 1">
            <a:extLst>
              <a:ext uri="{FF2B5EF4-FFF2-40B4-BE49-F238E27FC236}">
                <a16:creationId xmlns:a16="http://schemas.microsoft.com/office/drawing/2014/main" id="{ACE81CA0-8141-4D7D-A176-3B32A83EB8D3}"/>
              </a:ext>
            </a:extLst>
          </p:cNvPr>
          <p:cNvSpPr>
            <a:spLocks noGrp="1"/>
          </p:cNvSpPr>
          <p:nvPr>
            <p:ph type="dt" sz="half" idx="10"/>
          </p:nvPr>
        </p:nvSpPr>
        <p:spPr/>
        <p:txBody>
          <a:bodyPr/>
          <a:lstStyle/>
          <a:p>
            <a:r>
              <a:rPr lang="nl-BE"/>
              <a:t>maart 2023</a:t>
            </a:r>
            <a:endParaRPr lang="en-GB"/>
          </a:p>
        </p:txBody>
      </p:sp>
      <p:pic>
        <p:nvPicPr>
          <p:cNvPr id="7" name="Afbeelding 6">
            <a:extLst>
              <a:ext uri="{FF2B5EF4-FFF2-40B4-BE49-F238E27FC236}">
                <a16:creationId xmlns:a16="http://schemas.microsoft.com/office/drawing/2014/main" id="{C69607DC-572D-4D46-9D68-B6623BF5B97B}"/>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1768274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gras, buiten, voorzijde, groot&#10;&#10;Automatisch gegenereerde beschrijving">
            <a:extLst>
              <a:ext uri="{FF2B5EF4-FFF2-40B4-BE49-F238E27FC236}">
                <a16:creationId xmlns:a16="http://schemas.microsoft.com/office/drawing/2014/main" id="{4ED17525-0C2E-8743-AECC-46C3C9FB27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3495" y="4763"/>
            <a:ext cx="10618505" cy="6858000"/>
          </a:xfrm>
          <a:prstGeom prst="rect">
            <a:avLst/>
          </a:prstGeom>
        </p:spPr>
      </p:pic>
      <p:sp>
        <p:nvSpPr>
          <p:cNvPr id="3" name="Tijdelijke aanduiding voor tekst 2">
            <a:extLst>
              <a:ext uri="{FF2B5EF4-FFF2-40B4-BE49-F238E27FC236}">
                <a16:creationId xmlns:a16="http://schemas.microsoft.com/office/drawing/2014/main" id="{F0844222-2BE6-5B47-A5D3-96F66EA648A8}"/>
              </a:ext>
            </a:extLst>
          </p:cNvPr>
          <p:cNvSpPr>
            <a:spLocks noGrp="1"/>
          </p:cNvSpPr>
          <p:nvPr>
            <p:ph type="body" sz="quarter" idx="13"/>
          </p:nvPr>
        </p:nvSpPr>
        <p:spPr/>
        <p:txBody>
          <a:bodyPr/>
          <a:lstStyle/>
          <a:p>
            <a:endParaRPr lang="nl-BE"/>
          </a:p>
        </p:txBody>
      </p:sp>
      <p:sp>
        <p:nvSpPr>
          <p:cNvPr id="4" name="Titel 3">
            <a:extLst>
              <a:ext uri="{FF2B5EF4-FFF2-40B4-BE49-F238E27FC236}">
                <a16:creationId xmlns:a16="http://schemas.microsoft.com/office/drawing/2014/main" id="{7852DE4F-91C9-2B4E-953F-80729BACBA7C}"/>
              </a:ext>
            </a:extLst>
          </p:cNvPr>
          <p:cNvSpPr>
            <a:spLocks noGrp="1"/>
          </p:cNvSpPr>
          <p:nvPr>
            <p:ph type="title"/>
          </p:nvPr>
        </p:nvSpPr>
        <p:spPr>
          <a:xfrm>
            <a:off x="621993" y="714250"/>
            <a:ext cx="6231294" cy="1672402"/>
          </a:xfrm>
        </p:spPr>
        <p:txBody>
          <a:bodyPr/>
          <a:lstStyle/>
          <a:p>
            <a:r>
              <a:rPr lang="nl-BE"/>
              <a:t>4. Belangrijk om te weten</a:t>
            </a:r>
          </a:p>
        </p:txBody>
      </p:sp>
      <p:sp>
        <p:nvSpPr>
          <p:cNvPr id="5" name="Tijdelijke aanduiding voor tekst 4">
            <a:extLst>
              <a:ext uri="{FF2B5EF4-FFF2-40B4-BE49-F238E27FC236}">
                <a16:creationId xmlns:a16="http://schemas.microsoft.com/office/drawing/2014/main" id="{2E42D5C7-0095-D449-AB10-EDB46C56FFBA}"/>
              </a:ext>
            </a:extLst>
          </p:cNvPr>
          <p:cNvSpPr>
            <a:spLocks noGrp="1"/>
          </p:cNvSpPr>
          <p:nvPr>
            <p:ph type="body" sz="quarter" idx="19"/>
          </p:nvPr>
        </p:nvSpPr>
        <p:spPr/>
        <p:txBody>
          <a:bodyPr>
            <a:normAutofit fontScale="85000" lnSpcReduction="20000"/>
          </a:bodyPr>
          <a:lstStyle/>
          <a:p>
            <a:endParaRPr lang="nl-BE"/>
          </a:p>
        </p:txBody>
      </p:sp>
      <p:pic>
        <p:nvPicPr>
          <p:cNvPr id="7" name="Afbeelding 6">
            <a:extLst>
              <a:ext uri="{FF2B5EF4-FFF2-40B4-BE49-F238E27FC236}">
                <a16:creationId xmlns:a16="http://schemas.microsoft.com/office/drawing/2014/main" id="{4780E317-BB4E-4925-889C-7FD2932CB43A}"/>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8651016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BE"/>
              <a:t>Wat indien er niet wordt afgekoppeld? </a:t>
            </a:r>
            <a:br>
              <a:rPr lang="nl-BE"/>
            </a:br>
            <a:endParaRPr lang="nl-BE"/>
          </a:p>
        </p:txBody>
      </p:sp>
      <p:sp>
        <p:nvSpPr>
          <p:cNvPr id="6" name="Tijdelijke aanduiding voor inhoud 2">
            <a:extLst>
              <a:ext uri="{FF2B5EF4-FFF2-40B4-BE49-F238E27FC236}">
                <a16:creationId xmlns:a16="http://schemas.microsoft.com/office/drawing/2014/main" id="{F976A44C-833D-48E1-9FF7-238656B7B493}"/>
              </a:ext>
            </a:extLst>
          </p:cNvPr>
          <p:cNvSpPr>
            <a:spLocks noGrp="1"/>
          </p:cNvSpPr>
          <p:nvPr>
            <p:ph idx="1"/>
          </p:nvPr>
        </p:nvSpPr>
        <p:spPr>
          <a:xfrm>
            <a:off x="721823" y="1600333"/>
            <a:ext cx="9486703" cy="4653092"/>
          </a:xfrm>
        </p:spPr>
        <p:txBody>
          <a:bodyPr/>
          <a:lstStyle/>
          <a:p>
            <a:pPr marL="0" indent="0">
              <a:buNone/>
              <a:defRPr/>
            </a:pPr>
            <a:r>
              <a:rPr lang="nl-BE" sz="2400">
                <a:sym typeface="Wingdings" pitchFamily="2" charset="2"/>
              </a:rPr>
              <a:t>Milieuovertreding</a:t>
            </a:r>
          </a:p>
          <a:p>
            <a:pPr lvl="2">
              <a:defRPr/>
            </a:pPr>
            <a:r>
              <a:rPr lang="nl-BE" sz="2000">
                <a:sym typeface="Wingdings" pitchFamily="2" charset="2"/>
              </a:rPr>
              <a:t>Kan leiden tot boetes </a:t>
            </a:r>
            <a:endParaRPr lang="nl-BE" sz="2000" strike="sngStrike">
              <a:sym typeface="Wingdings" pitchFamily="2" charset="2"/>
            </a:endParaRPr>
          </a:p>
          <a:p>
            <a:pPr marL="0" indent="0">
              <a:buNone/>
              <a:defRPr/>
            </a:pPr>
            <a:r>
              <a:rPr lang="nl-BE" sz="2400"/>
              <a:t>Mogelijke gevolgen: s</a:t>
            </a:r>
            <a:r>
              <a:rPr lang="nl-BE" sz="2200"/>
              <a:t>chade aan netten</a:t>
            </a:r>
          </a:p>
          <a:p>
            <a:pPr lvl="2">
              <a:defRPr/>
            </a:pPr>
            <a:r>
              <a:rPr lang="nl-BE" sz="2000"/>
              <a:t>Vervuiling regenwaterstelsel</a:t>
            </a:r>
          </a:p>
          <a:p>
            <a:pPr lvl="2">
              <a:defRPr/>
            </a:pPr>
            <a:r>
              <a:rPr lang="nl-BE" sz="2000"/>
              <a:t>Wateroverlast op vuilwaterstelsel</a:t>
            </a:r>
          </a:p>
          <a:p>
            <a:pPr>
              <a:buFont typeface="Lucida Grande" panose="020B0600040502020204" pitchFamily="34" charset="0"/>
              <a:buChar char="→"/>
              <a:defRPr/>
            </a:pPr>
            <a:r>
              <a:rPr lang="nl-BE" sz="2400">
                <a:sym typeface="Wingdings" pitchFamily="2" charset="2"/>
              </a:rPr>
              <a:t> Iedereen afkoppelen!</a:t>
            </a:r>
          </a:p>
          <a:p>
            <a:pPr>
              <a:buFont typeface="Lucida Grande" panose="020B0600040502020204" pitchFamily="34" charset="0"/>
              <a:buChar char="→"/>
              <a:defRPr/>
            </a:pPr>
            <a:r>
              <a:rPr lang="nl-BE" sz="2400">
                <a:sym typeface="Wingdings" pitchFamily="2" charset="2"/>
              </a:rPr>
              <a:t> Recht op premie vervalt</a:t>
            </a:r>
          </a:p>
        </p:txBody>
      </p:sp>
      <p:sp>
        <p:nvSpPr>
          <p:cNvPr id="3" name="Tijdelijke aanduiding voor datum 2">
            <a:extLst>
              <a:ext uri="{FF2B5EF4-FFF2-40B4-BE49-F238E27FC236}">
                <a16:creationId xmlns:a16="http://schemas.microsoft.com/office/drawing/2014/main" id="{45234868-2584-014B-9B5F-CCFB7A0D03A1}"/>
              </a:ext>
            </a:extLst>
          </p:cNvPr>
          <p:cNvSpPr>
            <a:spLocks noGrp="1"/>
          </p:cNvSpPr>
          <p:nvPr>
            <p:ph type="dt" sz="half" idx="10"/>
          </p:nvPr>
        </p:nvSpPr>
        <p:spPr/>
        <p:txBody>
          <a:bodyPr/>
          <a:lstStyle/>
          <a:p>
            <a:r>
              <a:rPr lang="nl-BE"/>
              <a:t>maart 2023</a:t>
            </a:r>
            <a:endParaRPr lang="en-GB"/>
          </a:p>
        </p:txBody>
      </p:sp>
      <p:sp>
        <p:nvSpPr>
          <p:cNvPr id="4" name="Tijdelijke aanduiding voor voettekst 3">
            <a:extLst>
              <a:ext uri="{FF2B5EF4-FFF2-40B4-BE49-F238E27FC236}">
                <a16:creationId xmlns:a16="http://schemas.microsoft.com/office/drawing/2014/main" id="{9B11EA3F-2EA7-4847-9355-34350E793821}"/>
              </a:ext>
            </a:extLst>
          </p:cNvPr>
          <p:cNvSpPr>
            <a:spLocks noGrp="1"/>
          </p:cNvSpPr>
          <p:nvPr>
            <p:ph type="ftr" sz="quarter" idx="11"/>
          </p:nvPr>
        </p:nvSpPr>
        <p:spPr/>
        <p:txBody>
          <a:bodyPr/>
          <a:lstStyle/>
          <a:p>
            <a:r>
              <a:rPr lang="en-GB"/>
              <a:t>Infovergadering afkoppeling riolering</a:t>
            </a:r>
          </a:p>
        </p:txBody>
      </p:sp>
      <p:pic>
        <p:nvPicPr>
          <p:cNvPr id="7" name="Afbeelding 6" descr="Afbeelding met gras, buiten, veld, groen&#10;&#10;Automatisch gegenereerde beschrijving">
            <a:extLst>
              <a:ext uri="{FF2B5EF4-FFF2-40B4-BE49-F238E27FC236}">
                <a16:creationId xmlns:a16="http://schemas.microsoft.com/office/drawing/2014/main" id="{BBED6E91-F8DD-F24A-933F-468BEABC68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7463" y="0"/>
            <a:ext cx="4574537" cy="6858000"/>
          </a:xfrm>
          <a:prstGeom prst="rect">
            <a:avLst/>
          </a:prstGeom>
        </p:spPr>
      </p:pic>
      <p:pic>
        <p:nvPicPr>
          <p:cNvPr id="8" name="Afbeelding 7">
            <a:extLst>
              <a:ext uri="{FF2B5EF4-FFF2-40B4-BE49-F238E27FC236}">
                <a16:creationId xmlns:a16="http://schemas.microsoft.com/office/drawing/2014/main" id="{2BEA9A62-B7DE-48E1-BB79-3C9E93A13E33}"/>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7036021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Belangrijk om te weten</a:t>
            </a:r>
          </a:p>
        </p:txBody>
      </p:sp>
      <p:sp>
        <p:nvSpPr>
          <p:cNvPr id="3" name="Tijdelijke aanduiding voor inhoud 2"/>
          <p:cNvSpPr>
            <a:spLocks noGrp="1"/>
          </p:cNvSpPr>
          <p:nvPr>
            <p:ph idx="1"/>
          </p:nvPr>
        </p:nvSpPr>
        <p:spPr>
          <a:xfrm>
            <a:off x="915971" y="2158738"/>
            <a:ext cx="8229600" cy="3876682"/>
          </a:xfrm>
        </p:spPr>
        <p:txBody>
          <a:bodyPr/>
          <a:lstStyle/>
          <a:p>
            <a:pPr marL="342900" indent="-342900">
              <a:buClr>
                <a:schemeClr val="accent2"/>
              </a:buClr>
              <a:buFont typeface="Arial" panose="020B0604020202020204" pitchFamily="34" charset="0"/>
              <a:buChar char="•"/>
            </a:pPr>
            <a:r>
              <a:rPr lang="nl-BE" sz="2400" dirty="0"/>
              <a:t>Op eigen perceel: werken zelf (laten) uitvoeren</a:t>
            </a:r>
          </a:p>
          <a:p>
            <a:pPr marL="342900" indent="-342900">
              <a:buClr>
                <a:schemeClr val="accent2"/>
              </a:buClr>
              <a:buFont typeface="Arial" panose="020B0604020202020204" pitchFamily="34" charset="0"/>
              <a:buChar char="•"/>
            </a:pPr>
            <a:r>
              <a:rPr lang="nl-BE" sz="2400" dirty="0"/>
              <a:t>Kosten afkoppeling: enkel op eigen privédomein </a:t>
            </a:r>
          </a:p>
          <a:p>
            <a:pPr marL="342900" indent="-342900">
              <a:buClr>
                <a:schemeClr val="accent2"/>
              </a:buClr>
              <a:buFont typeface="Arial" panose="020B0604020202020204" pitchFamily="34" charset="0"/>
              <a:buChar char="•"/>
            </a:pPr>
            <a:r>
              <a:rPr lang="nl-BE" sz="2400" dirty="0"/>
              <a:t>Geldige keuring verplicht voor iedereen</a:t>
            </a:r>
            <a:endParaRPr lang="nl-BE" sz="2400" i="1" dirty="0"/>
          </a:p>
        </p:txBody>
      </p:sp>
      <p:sp>
        <p:nvSpPr>
          <p:cNvPr id="5" name="Tijdelijke aanduiding voor voettekst 4">
            <a:extLst>
              <a:ext uri="{FF2B5EF4-FFF2-40B4-BE49-F238E27FC236}">
                <a16:creationId xmlns:a16="http://schemas.microsoft.com/office/drawing/2014/main" id="{A589ED3B-F9E4-894A-A3F1-0F9D9D16C084}"/>
              </a:ext>
            </a:extLst>
          </p:cNvPr>
          <p:cNvSpPr>
            <a:spLocks noGrp="1"/>
          </p:cNvSpPr>
          <p:nvPr>
            <p:ph type="ftr" sz="quarter" idx="11"/>
          </p:nvPr>
        </p:nvSpPr>
        <p:spPr/>
        <p:txBody>
          <a:bodyPr/>
          <a:lstStyle/>
          <a:p>
            <a:pPr>
              <a:defRPr/>
            </a:pPr>
            <a:r>
              <a:rPr lang="nl-NL"/>
              <a:t>Infovergadering afkoppeling riolering</a:t>
            </a:r>
          </a:p>
        </p:txBody>
      </p:sp>
      <p:sp>
        <p:nvSpPr>
          <p:cNvPr id="4" name="Tijdelijke aanduiding voor datum 3">
            <a:extLst>
              <a:ext uri="{FF2B5EF4-FFF2-40B4-BE49-F238E27FC236}">
                <a16:creationId xmlns:a16="http://schemas.microsoft.com/office/drawing/2014/main" id="{0B7CE144-68E0-4812-A43E-E9F1A642ED6D}"/>
              </a:ext>
            </a:extLst>
          </p:cNvPr>
          <p:cNvSpPr>
            <a:spLocks noGrp="1"/>
          </p:cNvSpPr>
          <p:nvPr>
            <p:ph type="dt" sz="half" idx="10"/>
          </p:nvPr>
        </p:nvSpPr>
        <p:spPr/>
        <p:txBody>
          <a:bodyPr/>
          <a:lstStyle/>
          <a:p>
            <a:pPr>
              <a:defRPr/>
            </a:pPr>
            <a:r>
              <a:rPr lang="nl-BE"/>
              <a:t>maart 2023</a:t>
            </a:r>
            <a:endParaRPr lang="nl-NL"/>
          </a:p>
        </p:txBody>
      </p:sp>
    </p:spTree>
    <p:extLst>
      <p:ext uri="{BB962C8B-B14F-4D97-AF65-F5344CB8AC3E}">
        <p14:creationId xmlns:p14="http://schemas.microsoft.com/office/powerpoint/2010/main" val="7811889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BC6EEF26-2B45-7F44-BD85-40582FF0114F}"/>
              </a:ext>
            </a:extLst>
          </p:cNvPr>
          <p:cNvSpPr>
            <a:spLocks noGrp="1"/>
          </p:cNvSpPr>
          <p:nvPr>
            <p:ph type="pic" sz="quarter" idx="13"/>
          </p:nvPr>
        </p:nvSpPr>
        <p:spPr/>
      </p:sp>
      <p:sp>
        <p:nvSpPr>
          <p:cNvPr id="3" name="Titel 2">
            <a:extLst>
              <a:ext uri="{FF2B5EF4-FFF2-40B4-BE49-F238E27FC236}">
                <a16:creationId xmlns:a16="http://schemas.microsoft.com/office/drawing/2014/main" id="{35746DE4-E392-F248-BC85-1D2B82A41E35}"/>
              </a:ext>
            </a:extLst>
          </p:cNvPr>
          <p:cNvSpPr>
            <a:spLocks noGrp="1"/>
          </p:cNvSpPr>
          <p:nvPr>
            <p:ph type="title"/>
          </p:nvPr>
        </p:nvSpPr>
        <p:spPr/>
        <p:txBody>
          <a:bodyPr/>
          <a:lstStyle/>
          <a:p>
            <a:r>
              <a:rPr lang="nl-BE"/>
              <a:t>Fluvius</a:t>
            </a:r>
          </a:p>
        </p:txBody>
      </p:sp>
      <p:sp>
        <p:nvSpPr>
          <p:cNvPr id="4" name="Tijdelijke aanduiding voor voettekst 3">
            <a:extLst>
              <a:ext uri="{FF2B5EF4-FFF2-40B4-BE49-F238E27FC236}">
                <a16:creationId xmlns:a16="http://schemas.microsoft.com/office/drawing/2014/main" id="{5DF720D7-CCBC-F449-A339-E9508A823870}"/>
              </a:ext>
            </a:extLst>
          </p:cNvPr>
          <p:cNvSpPr>
            <a:spLocks noGrp="1"/>
          </p:cNvSpPr>
          <p:nvPr>
            <p:ph type="ftr" sz="quarter" idx="11"/>
          </p:nvPr>
        </p:nvSpPr>
        <p:spPr/>
        <p:txBody>
          <a:bodyPr/>
          <a:lstStyle/>
          <a:p>
            <a:r>
              <a:rPr lang="en-GB"/>
              <a:t>Infovergadering afkoppeling riolering</a:t>
            </a:r>
          </a:p>
        </p:txBody>
      </p:sp>
      <p:sp>
        <p:nvSpPr>
          <p:cNvPr id="6" name="Tijdelijke aanduiding voor tekst 5">
            <a:extLst>
              <a:ext uri="{FF2B5EF4-FFF2-40B4-BE49-F238E27FC236}">
                <a16:creationId xmlns:a16="http://schemas.microsoft.com/office/drawing/2014/main" id="{D9EA67C2-42C2-FF4B-950B-99C684415378}"/>
              </a:ext>
            </a:extLst>
          </p:cNvPr>
          <p:cNvSpPr>
            <a:spLocks noGrp="1"/>
          </p:cNvSpPr>
          <p:nvPr>
            <p:ph type="body" sz="quarter" idx="14"/>
          </p:nvPr>
        </p:nvSpPr>
        <p:spPr/>
        <p:txBody>
          <a:bodyPr>
            <a:normAutofit fontScale="25000" lnSpcReduction="20000"/>
          </a:bodyPr>
          <a:lstStyle/>
          <a:p>
            <a:endParaRPr lang="nl-BE"/>
          </a:p>
        </p:txBody>
      </p:sp>
      <p:sp>
        <p:nvSpPr>
          <p:cNvPr id="7" name="Tijdelijke aanduiding voor datum 6">
            <a:extLst>
              <a:ext uri="{FF2B5EF4-FFF2-40B4-BE49-F238E27FC236}">
                <a16:creationId xmlns:a16="http://schemas.microsoft.com/office/drawing/2014/main" id="{70A18D5F-763B-AC47-984F-4070776E4588}"/>
              </a:ext>
            </a:extLst>
          </p:cNvPr>
          <p:cNvSpPr>
            <a:spLocks noGrp="1"/>
          </p:cNvSpPr>
          <p:nvPr>
            <p:ph type="dt" sz="half" idx="10"/>
          </p:nvPr>
        </p:nvSpPr>
        <p:spPr/>
        <p:txBody>
          <a:bodyPr/>
          <a:lstStyle/>
          <a:p>
            <a:r>
              <a:rPr lang="nl-BE"/>
              <a:t>maart 2023</a:t>
            </a:r>
            <a:endParaRPr lang="en-GB"/>
          </a:p>
        </p:txBody>
      </p:sp>
      <p:sp>
        <p:nvSpPr>
          <p:cNvPr id="8" name="Tijdelijke aanduiding voor inhoud 7">
            <a:extLst>
              <a:ext uri="{FF2B5EF4-FFF2-40B4-BE49-F238E27FC236}">
                <a16:creationId xmlns:a16="http://schemas.microsoft.com/office/drawing/2014/main" id="{BF0AA3C4-2E00-6242-B7AC-7B78613D931B}"/>
              </a:ext>
            </a:extLst>
          </p:cNvPr>
          <p:cNvSpPr>
            <a:spLocks noGrp="1"/>
          </p:cNvSpPr>
          <p:nvPr>
            <p:ph idx="15"/>
          </p:nvPr>
        </p:nvSpPr>
        <p:spPr/>
        <p:txBody>
          <a:bodyPr/>
          <a:lstStyle/>
          <a:p>
            <a:pPr>
              <a:lnSpc>
                <a:spcPct val="150000"/>
              </a:lnSpc>
            </a:pPr>
            <a:r>
              <a:rPr lang="nl-BE" altLang="nl-BE"/>
              <a:t>Elektriciteit</a:t>
            </a:r>
          </a:p>
          <a:p>
            <a:pPr>
              <a:lnSpc>
                <a:spcPct val="150000"/>
              </a:lnSpc>
            </a:pPr>
            <a:r>
              <a:rPr lang="nl-BE" altLang="nl-BE"/>
              <a:t>Aardgas</a:t>
            </a:r>
          </a:p>
          <a:p>
            <a:pPr>
              <a:lnSpc>
                <a:spcPct val="150000"/>
              </a:lnSpc>
            </a:pPr>
            <a:r>
              <a:rPr lang="nl-BE" altLang="nl-BE"/>
              <a:t>Kabeltelevisie</a:t>
            </a:r>
          </a:p>
          <a:p>
            <a:pPr marL="266700" indent="-266700">
              <a:lnSpc>
                <a:spcPct val="150000"/>
              </a:lnSpc>
            </a:pPr>
            <a:r>
              <a:rPr lang="nl-BE" altLang="nl-BE"/>
              <a:t>Riolering: rioolbeheerder in 85 Vlaamse steden en gemeenten</a:t>
            </a:r>
            <a:endParaRPr lang="nl-NL" altLang="nl-BE"/>
          </a:p>
          <a:p>
            <a:pPr marL="0" indent="0">
              <a:buNone/>
            </a:pPr>
            <a:endParaRPr lang="nl-BE"/>
          </a:p>
        </p:txBody>
      </p:sp>
      <p:pic>
        <p:nvPicPr>
          <p:cNvPr id="9" name="Tijdelijke aanduiding voor afbeelding 2">
            <a:extLst>
              <a:ext uri="{FF2B5EF4-FFF2-40B4-BE49-F238E27FC236}">
                <a16:creationId xmlns:a16="http://schemas.microsoft.com/office/drawing/2014/main" id="{718B4901-FD25-AD4F-ABFD-603450CE3B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95309" y="0"/>
            <a:ext cx="5202505" cy="6858000"/>
          </a:xfrm>
          <a:prstGeom prst="rect">
            <a:avLst/>
          </a:prstGeom>
          <a:noFill/>
          <a:ln>
            <a:noFill/>
          </a:ln>
        </p:spPr>
      </p:pic>
      <p:pic>
        <p:nvPicPr>
          <p:cNvPr id="10" name="Afbeelding 9">
            <a:extLst>
              <a:ext uri="{FF2B5EF4-FFF2-40B4-BE49-F238E27FC236}">
                <a16:creationId xmlns:a16="http://schemas.microsoft.com/office/drawing/2014/main" id="{069B4129-B343-459C-A384-720283B2E09D}"/>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13842807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3954" name="Rectangle 2"/>
          <p:cNvSpPr>
            <a:spLocks noGrp="1" noChangeArrowheads="1"/>
          </p:cNvSpPr>
          <p:nvPr>
            <p:ph type="title"/>
          </p:nvPr>
        </p:nvSpPr>
        <p:spPr/>
        <p:txBody>
          <a:bodyPr/>
          <a:lstStyle/>
          <a:p>
            <a:pPr eaLnBrk="1" hangingPunct="1">
              <a:defRPr/>
            </a:pPr>
            <a:r>
              <a:rPr lang="nl-BE"/>
              <a:t>Contact </a:t>
            </a:r>
            <a:endParaRPr lang="nl-NL">
              <a:solidFill>
                <a:schemeClr val="accent2"/>
              </a:solidFill>
            </a:endParaRPr>
          </a:p>
        </p:txBody>
      </p:sp>
      <p:sp>
        <p:nvSpPr>
          <p:cNvPr id="81923" name="Rectangle 3"/>
          <p:cNvSpPr>
            <a:spLocks noGrp="1" noChangeArrowheads="1"/>
          </p:cNvSpPr>
          <p:nvPr>
            <p:ph type="body" sz="half" idx="4294967295"/>
          </p:nvPr>
        </p:nvSpPr>
        <p:spPr>
          <a:xfrm>
            <a:off x="721822" y="2151528"/>
            <a:ext cx="4967288" cy="1468365"/>
          </a:xfrm>
        </p:spPr>
        <p:txBody>
          <a:bodyPr>
            <a:normAutofit/>
          </a:bodyPr>
          <a:lstStyle/>
          <a:p>
            <a:r>
              <a:rPr lang="nl-BE" altLang="nl-BE" sz="2600"/>
              <a:t>Infolijn: 078 35 35 34</a:t>
            </a:r>
          </a:p>
          <a:p>
            <a:r>
              <a:rPr lang="nl-NL" altLang="nl-BE" sz="2600"/>
              <a:t>www.fluvius.be</a:t>
            </a:r>
          </a:p>
          <a:p>
            <a:pPr eaLnBrk="1" hangingPunct="1"/>
            <a:endParaRPr lang="nl-BE" altLang="nl-BE" sz="2000"/>
          </a:p>
          <a:p>
            <a:pPr eaLnBrk="1" hangingPunct="1"/>
            <a:endParaRPr lang="nl-BE" altLang="nl-BE" sz="2000"/>
          </a:p>
          <a:p>
            <a:pPr eaLnBrk="1" hangingPunct="1"/>
            <a:endParaRPr lang="nl-BE" altLang="nl-BE" sz="2000"/>
          </a:p>
        </p:txBody>
      </p:sp>
      <p:sp>
        <p:nvSpPr>
          <p:cNvPr id="2" name="Tijdelijke aanduiding voor datum 1">
            <a:extLst>
              <a:ext uri="{FF2B5EF4-FFF2-40B4-BE49-F238E27FC236}">
                <a16:creationId xmlns:a16="http://schemas.microsoft.com/office/drawing/2014/main" id="{68583AA9-D5C3-8848-9529-DE99F20BC1E2}"/>
              </a:ext>
            </a:extLst>
          </p:cNvPr>
          <p:cNvSpPr>
            <a:spLocks noGrp="1"/>
          </p:cNvSpPr>
          <p:nvPr>
            <p:ph type="dt" sz="half" idx="10"/>
          </p:nvPr>
        </p:nvSpPr>
        <p:spPr/>
        <p:txBody>
          <a:bodyPr/>
          <a:lstStyle/>
          <a:p>
            <a:r>
              <a:rPr lang="nl-BE"/>
              <a:t>maart 2023</a:t>
            </a:r>
            <a:endParaRPr lang="en-GB"/>
          </a:p>
        </p:txBody>
      </p:sp>
      <p:sp>
        <p:nvSpPr>
          <p:cNvPr id="3" name="Tijdelijke aanduiding voor voettekst 2">
            <a:extLst>
              <a:ext uri="{FF2B5EF4-FFF2-40B4-BE49-F238E27FC236}">
                <a16:creationId xmlns:a16="http://schemas.microsoft.com/office/drawing/2014/main" id="{58A49334-C334-2A47-8A5E-9B45CB5F4B05}"/>
              </a:ext>
            </a:extLst>
          </p:cNvPr>
          <p:cNvSpPr>
            <a:spLocks noGrp="1"/>
          </p:cNvSpPr>
          <p:nvPr>
            <p:ph type="ftr" sz="quarter" idx="11"/>
          </p:nvPr>
        </p:nvSpPr>
        <p:spPr/>
        <p:txBody>
          <a:bodyPr/>
          <a:lstStyle/>
          <a:p>
            <a:r>
              <a:rPr lang="en-GB"/>
              <a:t>Infovergadering afkoppeling riolering</a:t>
            </a:r>
          </a:p>
        </p:txBody>
      </p:sp>
      <p:pic>
        <p:nvPicPr>
          <p:cNvPr id="9" name="Afbeelding 8" descr="Afbeelding met houten, zitten, blauw, computer&#10;&#10;Automatisch gegenereerde beschrijving">
            <a:extLst>
              <a:ext uri="{FF2B5EF4-FFF2-40B4-BE49-F238E27FC236}">
                <a16:creationId xmlns:a16="http://schemas.microsoft.com/office/drawing/2014/main" id="{2D3984F3-5D10-9F4E-8D3A-D4EF13D88E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17462" y="3735"/>
            <a:ext cx="4574537" cy="6850529"/>
          </a:xfrm>
          <a:prstGeom prst="rect">
            <a:avLst/>
          </a:prstGeom>
        </p:spPr>
      </p:pic>
      <p:pic>
        <p:nvPicPr>
          <p:cNvPr id="7" name="Afbeelding 6">
            <a:extLst>
              <a:ext uri="{FF2B5EF4-FFF2-40B4-BE49-F238E27FC236}">
                <a16:creationId xmlns:a16="http://schemas.microsoft.com/office/drawing/2014/main" id="{CECCC422-D102-4864-AADC-1117A8857691}"/>
              </a:ext>
            </a:extLst>
          </p:cNvPr>
          <p:cNvPicPr>
            <a:picLocks noChangeAspect="1"/>
          </p:cNvPicPr>
          <p:nvPr/>
        </p:nvPicPr>
        <p:blipFill>
          <a:blip r:embed="rId4"/>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2127531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1250" name="Rectangle 2"/>
          <p:cNvSpPr>
            <a:spLocks noGrp="1" noChangeArrowheads="1"/>
          </p:cNvSpPr>
          <p:nvPr>
            <p:ph type="title"/>
          </p:nvPr>
        </p:nvSpPr>
        <p:spPr/>
        <p:txBody>
          <a:bodyPr/>
          <a:lstStyle/>
          <a:p>
            <a:pPr eaLnBrk="1" hangingPunct="1">
              <a:defRPr/>
            </a:pPr>
            <a:r>
              <a:rPr lang="nl-BE"/>
              <a:t>De </a:t>
            </a:r>
            <a:r>
              <a:rPr lang="nl-BE">
                <a:solidFill>
                  <a:schemeClr val="accent2"/>
                </a:solidFill>
              </a:rPr>
              <a:t>taken</a:t>
            </a:r>
            <a:r>
              <a:rPr lang="nl-BE"/>
              <a:t> van Fluvius-riolering</a:t>
            </a:r>
            <a:endParaRPr lang="nl-NL"/>
          </a:p>
        </p:txBody>
      </p:sp>
      <p:sp>
        <p:nvSpPr>
          <p:cNvPr id="7" name="Rectangle 3">
            <a:extLst>
              <a:ext uri="{FF2B5EF4-FFF2-40B4-BE49-F238E27FC236}">
                <a16:creationId xmlns:a16="http://schemas.microsoft.com/office/drawing/2014/main" id="{D253D6B2-F190-4E06-AF7E-ABDDE4564CE3}"/>
              </a:ext>
            </a:extLst>
          </p:cNvPr>
          <p:cNvSpPr>
            <a:spLocks noGrp="1" noChangeArrowheads="1"/>
          </p:cNvSpPr>
          <p:nvPr>
            <p:ph idx="1"/>
          </p:nvPr>
        </p:nvSpPr>
        <p:spPr>
          <a:xfrm>
            <a:off x="721822" y="1318898"/>
            <a:ext cx="9486703" cy="3812025"/>
          </a:xfrm>
        </p:spPr>
        <p:txBody>
          <a:bodyPr/>
          <a:lstStyle/>
          <a:p>
            <a:pPr eaLnBrk="1" hangingPunct="1">
              <a:lnSpc>
                <a:spcPct val="150000"/>
              </a:lnSpc>
            </a:pPr>
            <a:r>
              <a:rPr lang="nl-BE" altLang="nl-BE"/>
              <a:t>Investeringen</a:t>
            </a:r>
          </a:p>
          <a:p>
            <a:pPr eaLnBrk="1" hangingPunct="1">
              <a:lnSpc>
                <a:spcPct val="150000"/>
              </a:lnSpc>
            </a:pPr>
            <a:r>
              <a:rPr lang="nl-BE" altLang="nl-BE"/>
              <a:t>Onderhoud en exploitatie</a:t>
            </a:r>
          </a:p>
          <a:p>
            <a:pPr eaLnBrk="1" hangingPunct="1">
              <a:lnSpc>
                <a:spcPct val="150000"/>
              </a:lnSpc>
            </a:pPr>
            <a:r>
              <a:rPr lang="nl-BE" altLang="nl-BE"/>
              <a:t>Ontwerp en uitvoering project</a:t>
            </a:r>
          </a:p>
          <a:p>
            <a:pPr>
              <a:lnSpc>
                <a:spcPct val="150000"/>
              </a:lnSpc>
              <a:spcBef>
                <a:spcPts val="0"/>
              </a:spcBef>
              <a:spcAft>
                <a:spcPts val="0"/>
              </a:spcAft>
            </a:pPr>
            <a:r>
              <a:rPr lang="nl-BE" altLang="nl-BE"/>
              <a:t>Plaatsing en beheer individuele behandeling afvalwater</a:t>
            </a:r>
          </a:p>
          <a:p>
            <a:pPr eaLnBrk="1" hangingPunct="1">
              <a:lnSpc>
                <a:spcPct val="150000"/>
              </a:lnSpc>
            </a:pPr>
            <a:r>
              <a:rPr lang="nl-BE" altLang="nl-BE"/>
              <a:t>Waterbeleid: premie Rationeel Watergebruik (RWG)</a:t>
            </a:r>
            <a:endParaRPr lang="nl-NL" altLang="nl-BE"/>
          </a:p>
        </p:txBody>
      </p:sp>
      <p:sp>
        <p:nvSpPr>
          <p:cNvPr id="2" name="Tijdelijke aanduiding voor datum 1">
            <a:extLst>
              <a:ext uri="{FF2B5EF4-FFF2-40B4-BE49-F238E27FC236}">
                <a16:creationId xmlns:a16="http://schemas.microsoft.com/office/drawing/2014/main" id="{272BFC7A-C70D-794D-8034-73C4695D386F}"/>
              </a:ext>
            </a:extLst>
          </p:cNvPr>
          <p:cNvSpPr>
            <a:spLocks noGrp="1"/>
          </p:cNvSpPr>
          <p:nvPr>
            <p:ph type="dt" sz="half" idx="10"/>
          </p:nvPr>
        </p:nvSpPr>
        <p:spPr/>
        <p:txBody>
          <a:bodyPr/>
          <a:lstStyle/>
          <a:p>
            <a:r>
              <a:rPr lang="nl-BE"/>
              <a:t>maart 2023</a:t>
            </a:r>
            <a:endParaRPr lang="en-GB"/>
          </a:p>
        </p:txBody>
      </p:sp>
      <p:sp>
        <p:nvSpPr>
          <p:cNvPr id="3" name="Tijdelijke aanduiding voor voettekst 2">
            <a:extLst>
              <a:ext uri="{FF2B5EF4-FFF2-40B4-BE49-F238E27FC236}">
                <a16:creationId xmlns:a16="http://schemas.microsoft.com/office/drawing/2014/main" id="{64E6855B-A12D-A04F-B777-3D92CD4441DB}"/>
              </a:ext>
            </a:extLst>
          </p:cNvPr>
          <p:cNvSpPr>
            <a:spLocks noGrp="1"/>
          </p:cNvSpPr>
          <p:nvPr>
            <p:ph type="ftr" sz="quarter" idx="11"/>
          </p:nvPr>
        </p:nvSpPr>
        <p:spPr/>
        <p:txBody>
          <a:bodyPr/>
          <a:lstStyle/>
          <a:p>
            <a:r>
              <a:rPr lang="en-GB"/>
              <a:t>Infovergadering afkoppeling riolering</a:t>
            </a:r>
          </a:p>
        </p:txBody>
      </p:sp>
      <p:pic>
        <p:nvPicPr>
          <p:cNvPr id="13" name="Tijdelijke aanduiding voor afbeelding 10" descr="Afbeelding met lucht&#10;&#10;Automatisch gegenereerde beschrijving">
            <a:extLst>
              <a:ext uri="{FF2B5EF4-FFF2-40B4-BE49-F238E27FC236}">
                <a16:creationId xmlns:a16="http://schemas.microsoft.com/office/drawing/2014/main" id="{068AE6E8-277D-9C4E-A45C-EC17A421C9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95309" y="-8342"/>
            <a:ext cx="4696691" cy="6866342"/>
          </a:xfrm>
          <a:prstGeom prst="rect">
            <a:avLst/>
          </a:prstGeom>
        </p:spPr>
      </p:pic>
      <p:pic>
        <p:nvPicPr>
          <p:cNvPr id="8" name="Afbeelding 7">
            <a:extLst>
              <a:ext uri="{FF2B5EF4-FFF2-40B4-BE49-F238E27FC236}">
                <a16:creationId xmlns:a16="http://schemas.microsoft.com/office/drawing/2014/main" id="{52F52CFB-E889-4C48-BFEB-C4E5493C6521}"/>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7513985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innen, tafel, bureau, zitten&#10;&#10;Automatisch gegenereerde beschrijving">
            <a:extLst>
              <a:ext uri="{FF2B5EF4-FFF2-40B4-BE49-F238E27FC236}">
                <a16:creationId xmlns:a16="http://schemas.microsoft.com/office/drawing/2014/main" id="{9DA56094-36C4-3A44-8267-9CEE5C2EA9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6096000" y="-1"/>
            <a:ext cx="6096000" cy="6857999"/>
          </a:xfrm>
          <a:prstGeom prst="rect">
            <a:avLst/>
          </a:prstGeom>
        </p:spPr>
      </p:pic>
      <p:sp>
        <p:nvSpPr>
          <p:cNvPr id="3" name="Tijdelijke aanduiding voor tekst 2">
            <a:extLst>
              <a:ext uri="{FF2B5EF4-FFF2-40B4-BE49-F238E27FC236}">
                <a16:creationId xmlns:a16="http://schemas.microsoft.com/office/drawing/2014/main" id="{F0844222-2BE6-5B47-A5D3-96F66EA648A8}"/>
              </a:ext>
            </a:extLst>
          </p:cNvPr>
          <p:cNvSpPr>
            <a:spLocks noGrp="1"/>
          </p:cNvSpPr>
          <p:nvPr>
            <p:ph type="body" sz="quarter" idx="13"/>
          </p:nvPr>
        </p:nvSpPr>
        <p:spPr/>
        <p:txBody>
          <a:bodyPr/>
          <a:lstStyle/>
          <a:p>
            <a:endParaRPr lang="nl-BE"/>
          </a:p>
        </p:txBody>
      </p:sp>
      <p:sp>
        <p:nvSpPr>
          <p:cNvPr id="4" name="Titel 3">
            <a:extLst>
              <a:ext uri="{FF2B5EF4-FFF2-40B4-BE49-F238E27FC236}">
                <a16:creationId xmlns:a16="http://schemas.microsoft.com/office/drawing/2014/main" id="{7852DE4F-91C9-2B4E-953F-80729BACBA7C}"/>
              </a:ext>
            </a:extLst>
          </p:cNvPr>
          <p:cNvSpPr>
            <a:spLocks noGrp="1"/>
          </p:cNvSpPr>
          <p:nvPr>
            <p:ph type="title"/>
          </p:nvPr>
        </p:nvSpPr>
        <p:spPr/>
        <p:txBody>
          <a:bodyPr/>
          <a:lstStyle/>
          <a:p>
            <a:r>
              <a:rPr lang="nl-BE"/>
              <a:t>1. Wetgeving</a:t>
            </a:r>
          </a:p>
        </p:txBody>
      </p:sp>
      <p:sp>
        <p:nvSpPr>
          <p:cNvPr id="5" name="Tijdelijke aanduiding voor tekst 4">
            <a:extLst>
              <a:ext uri="{FF2B5EF4-FFF2-40B4-BE49-F238E27FC236}">
                <a16:creationId xmlns:a16="http://schemas.microsoft.com/office/drawing/2014/main" id="{2E42D5C7-0095-D449-AB10-EDB46C56FFBA}"/>
              </a:ext>
            </a:extLst>
          </p:cNvPr>
          <p:cNvSpPr>
            <a:spLocks noGrp="1"/>
          </p:cNvSpPr>
          <p:nvPr>
            <p:ph type="body" sz="quarter" idx="19"/>
          </p:nvPr>
        </p:nvSpPr>
        <p:spPr/>
        <p:txBody>
          <a:bodyPr>
            <a:normAutofit fontScale="85000" lnSpcReduction="20000"/>
          </a:bodyPr>
          <a:lstStyle/>
          <a:p>
            <a:endParaRPr lang="nl-BE"/>
          </a:p>
        </p:txBody>
      </p:sp>
      <p:pic>
        <p:nvPicPr>
          <p:cNvPr id="6" name="Afbeelding 5">
            <a:extLst>
              <a:ext uri="{FF2B5EF4-FFF2-40B4-BE49-F238E27FC236}">
                <a16:creationId xmlns:a16="http://schemas.microsoft.com/office/drawing/2014/main" id="{CDAB4C22-D5B4-4E5B-92D5-F56FFAA7F5B9}"/>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7228187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5346" name="Rectangle 2"/>
          <p:cNvSpPr>
            <a:spLocks noGrp="1" noChangeArrowheads="1"/>
          </p:cNvSpPr>
          <p:nvPr>
            <p:ph type="title"/>
          </p:nvPr>
        </p:nvSpPr>
        <p:spPr/>
        <p:txBody>
          <a:bodyPr/>
          <a:lstStyle/>
          <a:p>
            <a:pPr eaLnBrk="1" hangingPunct="1">
              <a:defRPr/>
            </a:pPr>
            <a:r>
              <a:rPr lang="nl-BE"/>
              <a:t>Wetgeving</a:t>
            </a:r>
            <a:endParaRPr lang="nl-NL"/>
          </a:p>
        </p:txBody>
      </p:sp>
      <p:sp>
        <p:nvSpPr>
          <p:cNvPr id="54275" name="Rectangle 3"/>
          <p:cNvSpPr>
            <a:spLocks noGrp="1" noChangeArrowheads="1"/>
          </p:cNvSpPr>
          <p:nvPr>
            <p:ph idx="1"/>
          </p:nvPr>
        </p:nvSpPr>
        <p:spPr>
          <a:xfrm>
            <a:off x="721822" y="1600333"/>
            <a:ext cx="9486703" cy="3812025"/>
          </a:xfrm>
        </p:spPr>
        <p:txBody>
          <a:bodyPr/>
          <a:lstStyle/>
          <a:p>
            <a:pPr eaLnBrk="1" hangingPunct="1"/>
            <a:r>
              <a:rPr lang="nl-BE" altLang="nl-BE" sz="2400"/>
              <a:t>Europese kaderrichtlijn water en stedelijk afvalwater – al het afvalwater moet gezuiverd worden</a:t>
            </a:r>
          </a:p>
          <a:p>
            <a:pPr eaLnBrk="1" hangingPunct="1"/>
            <a:r>
              <a:rPr lang="nl-BE" altLang="nl-BE" sz="2400"/>
              <a:t>Vlaanderen Wetgeving VLAREM II</a:t>
            </a:r>
          </a:p>
          <a:p>
            <a:pPr lvl="1" eaLnBrk="1" hangingPunct="1"/>
            <a:r>
              <a:rPr lang="nl-BE" altLang="nl-BE" sz="2200"/>
              <a:t>Hemelwater gescheiden afvoeren: zowel op privé als openbaar domein</a:t>
            </a:r>
          </a:p>
          <a:p>
            <a:pPr lvl="1" eaLnBrk="1" hangingPunct="1"/>
            <a:r>
              <a:rPr lang="nl-BE" altLang="nl-BE" sz="2200"/>
              <a:t>Aansluitingsplicht voor afvalwater</a:t>
            </a:r>
            <a:endParaRPr lang="nl-BE" altLang="nl-BE" sz="2200">
              <a:highlight>
                <a:srgbClr val="FFFF00"/>
              </a:highlight>
            </a:endParaRPr>
          </a:p>
          <a:p>
            <a:pPr lvl="1" eaLnBrk="1" hangingPunct="1"/>
            <a:endParaRPr lang="nl-BE" altLang="nl-BE" sz="1800"/>
          </a:p>
          <a:p>
            <a:pPr lvl="1" eaLnBrk="1" hangingPunct="1"/>
            <a:endParaRPr lang="nl-NL" altLang="nl-BE" sz="1800"/>
          </a:p>
        </p:txBody>
      </p:sp>
      <p:sp>
        <p:nvSpPr>
          <p:cNvPr id="3" name="Tijdelijke aanduiding voor voettekst 2">
            <a:extLst>
              <a:ext uri="{FF2B5EF4-FFF2-40B4-BE49-F238E27FC236}">
                <a16:creationId xmlns:a16="http://schemas.microsoft.com/office/drawing/2014/main" id="{71FB643B-66CC-7C4C-B85B-22F0F859E9D2}"/>
              </a:ext>
            </a:extLst>
          </p:cNvPr>
          <p:cNvSpPr>
            <a:spLocks noGrp="1"/>
          </p:cNvSpPr>
          <p:nvPr>
            <p:ph type="ftr" sz="quarter" idx="11"/>
          </p:nvPr>
        </p:nvSpPr>
        <p:spPr/>
        <p:txBody>
          <a:bodyPr/>
          <a:lstStyle/>
          <a:p>
            <a:r>
              <a:rPr lang="en-GB"/>
              <a:t>Infovergadering afkoppeling riolering</a:t>
            </a:r>
          </a:p>
        </p:txBody>
      </p:sp>
      <p:sp>
        <p:nvSpPr>
          <p:cNvPr id="2" name="Tijdelijke aanduiding voor datum 1">
            <a:extLst>
              <a:ext uri="{FF2B5EF4-FFF2-40B4-BE49-F238E27FC236}">
                <a16:creationId xmlns:a16="http://schemas.microsoft.com/office/drawing/2014/main" id="{1E5F7C9F-0B90-468B-94B1-B88290FBD211}"/>
              </a:ext>
            </a:extLst>
          </p:cNvPr>
          <p:cNvSpPr>
            <a:spLocks noGrp="1"/>
          </p:cNvSpPr>
          <p:nvPr>
            <p:ph type="dt" sz="half" idx="10"/>
          </p:nvPr>
        </p:nvSpPr>
        <p:spPr/>
        <p:txBody>
          <a:bodyPr/>
          <a:lstStyle/>
          <a:p>
            <a:r>
              <a:rPr lang="nl-BE"/>
              <a:t>maart 2023</a:t>
            </a:r>
            <a:endParaRPr lang="en-GB"/>
          </a:p>
        </p:txBody>
      </p:sp>
      <p:pic>
        <p:nvPicPr>
          <p:cNvPr id="6" name="Afbeelding 5">
            <a:extLst>
              <a:ext uri="{FF2B5EF4-FFF2-40B4-BE49-F238E27FC236}">
                <a16:creationId xmlns:a16="http://schemas.microsoft.com/office/drawing/2014/main" id="{7C87957B-4BD0-41AC-9686-117BBA81369F}"/>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3076083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hoek 37">
            <a:extLst>
              <a:ext uri="{FF2B5EF4-FFF2-40B4-BE49-F238E27FC236}">
                <a16:creationId xmlns:a16="http://schemas.microsoft.com/office/drawing/2014/main" id="{DD371690-61AD-4A79-8E30-0D17E97F76F5}"/>
              </a:ext>
            </a:extLst>
          </p:cNvPr>
          <p:cNvSpPr/>
          <p:nvPr/>
        </p:nvSpPr>
        <p:spPr>
          <a:xfrm>
            <a:off x="431371" y="5867400"/>
            <a:ext cx="1473629" cy="82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err="1"/>
          </a:p>
        </p:txBody>
      </p:sp>
      <p:sp>
        <p:nvSpPr>
          <p:cNvPr id="37890" name="Rectangle 2">
            <a:extLst>
              <a:ext uri="{FF2B5EF4-FFF2-40B4-BE49-F238E27FC236}">
                <a16:creationId xmlns:a16="http://schemas.microsoft.com/office/drawing/2014/main" id="{D84BF3EF-5DDA-4E44-918E-C4CEEC53A2D2}"/>
              </a:ext>
            </a:extLst>
          </p:cNvPr>
          <p:cNvSpPr>
            <a:spLocks noChangeArrowheads="1"/>
          </p:cNvSpPr>
          <p:nvPr/>
        </p:nvSpPr>
        <p:spPr bwMode="auto">
          <a:xfrm>
            <a:off x="5334000" y="4572000"/>
            <a:ext cx="2667000" cy="2286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891" name="Rectangle 3">
            <a:extLst>
              <a:ext uri="{FF2B5EF4-FFF2-40B4-BE49-F238E27FC236}">
                <a16:creationId xmlns:a16="http://schemas.microsoft.com/office/drawing/2014/main" id="{55EF4BC6-95A5-43C6-B7CD-475EE735B34D}"/>
              </a:ext>
            </a:extLst>
          </p:cNvPr>
          <p:cNvSpPr>
            <a:spLocks noChangeArrowheads="1"/>
          </p:cNvSpPr>
          <p:nvPr/>
        </p:nvSpPr>
        <p:spPr bwMode="auto">
          <a:xfrm>
            <a:off x="0" y="3810000"/>
            <a:ext cx="5791200" cy="3048001"/>
          </a:xfrm>
          <a:prstGeom prst="rect">
            <a:avLst/>
          </a:prstGeom>
          <a:solidFill>
            <a:schemeClr val="accent1"/>
          </a:solidFill>
          <a:ln>
            <a:noFill/>
          </a:ln>
          <a:effec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NL" altLang="nl-BE" sz="1800">
              <a:latin typeface="Times New Roman" panose="02020603050405020304" pitchFamily="18" charset="0"/>
            </a:endParaRPr>
          </a:p>
        </p:txBody>
      </p:sp>
      <p:sp>
        <p:nvSpPr>
          <p:cNvPr id="37892" name="Rectangle 4">
            <a:extLst>
              <a:ext uri="{FF2B5EF4-FFF2-40B4-BE49-F238E27FC236}">
                <a16:creationId xmlns:a16="http://schemas.microsoft.com/office/drawing/2014/main" id="{714926D4-36FF-4D16-8574-68DA2E76EABA}"/>
              </a:ext>
            </a:extLst>
          </p:cNvPr>
          <p:cNvSpPr>
            <a:spLocks noGrp="1" noChangeArrowheads="1"/>
          </p:cNvSpPr>
          <p:nvPr>
            <p:ph type="title"/>
          </p:nvPr>
        </p:nvSpPr>
        <p:spPr>
          <a:xfrm>
            <a:off x="721822" y="374191"/>
            <a:ext cx="10289079" cy="868229"/>
          </a:xfrm>
        </p:spPr>
        <p:txBody>
          <a:bodyPr/>
          <a:lstStyle/>
          <a:p>
            <a:r>
              <a:rPr lang="nl-BE" altLang="nl-BE"/>
              <a:t>Waarom naar een </a:t>
            </a:r>
            <a:r>
              <a:rPr lang="nl-BE" altLang="nl-BE">
                <a:solidFill>
                  <a:schemeClr val="accent2"/>
                </a:solidFill>
              </a:rPr>
              <a:t>gescheiden</a:t>
            </a:r>
            <a:r>
              <a:rPr lang="nl-BE" altLang="nl-BE"/>
              <a:t> stelsel?</a:t>
            </a:r>
            <a:endParaRPr lang="nl-NL" altLang="nl-BE"/>
          </a:p>
        </p:txBody>
      </p:sp>
      <p:sp>
        <p:nvSpPr>
          <p:cNvPr id="37893" name="Rectangle 5">
            <a:extLst>
              <a:ext uri="{FF2B5EF4-FFF2-40B4-BE49-F238E27FC236}">
                <a16:creationId xmlns:a16="http://schemas.microsoft.com/office/drawing/2014/main" id="{B9F8698C-E159-428F-A39D-3444422D4545}"/>
              </a:ext>
            </a:extLst>
          </p:cNvPr>
          <p:cNvSpPr>
            <a:spLocks noChangeArrowheads="1"/>
          </p:cNvSpPr>
          <p:nvPr/>
        </p:nvSpPr>
        <p:spPr bwMode="auto">
          <a:xfrm>
            <a:off x="8001000" y="5410200"/>
            <a:ext cx="4191000" cy="1447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895" name="Line 7">
            <a:extLst>
              <a:ext uri="{FF2B5EF4-FFF2-40B4-BE49-F238E27FC236}">
                <a16:creationId xmlns:a16="http://schemas.microsoft.com/office/drawing/2014/main" id="{B411A82A-D823-4AD4-B846-E86CB0135165}"/>
              </a:ext>
            </a:extLst>
          </p:cNvPr>
          <p:cNvSpPr>
            <a:spLocks noChangeShapeType="1"/>
          </p:cNvSpPr>
          <p:nvPr/>
        </p:nvSpPr>
        <p:spPr bwMode="auto">
          <a:xfrm>
            <a:off x="1786149" y="4797729"/>
            <a:ext cx="5791200" cy="841071"/>
          </a:xfrm>
          <a:prstGeom prst="line">
            <a:avLst/>
          </a:prstGeom>
          <a:noFill/>
          <a:ln w="3810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896" name="Rectangle 8">
            <a:extLst>
              <a:ext uri="{FF2B5EF4-FFF2-40B4-BE49-F238E27FC236}">
                <a16:creationId xmlns:a16="http://schemas.microsoft.com/office/drawing/2014/main" id="{4F8E360B-7F25-4928-8600-812743BCD8FC}"/>
              </a:ext>
            </a:extLst>
          </p:cNvPr>
          <p:cNvSpPr>
            <a:spLocks noChangeArrowheads="1"/>
          </p:cNvSpPr>
          <p:nvPr/>
        </p:nvSpPr>
        <p:spPr bwMode="auto">
          <a:xfrm>
            <a:off x="6400800" y="4572000"/>
            <a:ext cx="914400" cy="381000"/>
          </a:xfrm>
          <a:prstGeom prst="rect">
            <a:avLst/>
          </a:prstGeom>
          <a:solidFill>
            <a:schemeClr val="accent3"/>
          </a:solidFill>
          <a:ln w="9525">
            <a:solidFill>
              <a:schemeClr val="tx1"/>
            </a:solidFill>
            <a:miter lim="800000"/>
            <a:headEnd/>
            <a:tailEnd/>
          </a:ln>
          <a:effec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897" name="Rectangle 9">
            <a:extLst>
              <a:ext uri="{FF2B5EF4-FFF2-40B4-BE49-F238E27FC236}">
                <a16:creationId xmlns:a16="http://schemas.microsoft.com/office/drawing/2014/main" id="{47A3B69E-3405-4D3E-8872-868045C9BABD}"/>
              </a:ext>
            </a:extLst>
          </p:cNvPr>
          <p:cNvSpPr>
            <a:spLocks noChangeArrowheads="1"/>
          </p:cNvSpPr>
          <p:nvPr/>
        </p:nvSpPr>
        <p:spPr bwMode="auto">
          <a:xfrm>
            <a:off x="9144000" y="5410200"/>
            <a:ext cx="914400" cy="381000"/>
          </a:xfrm>
          <a:prstGeom prst="rect">
            <a:avLst/>
          </a:prstGeom>
          <a:solidFill>
            <a:schemeClr val="accent3"/>
          </a:solidFill>
          <a:ln w="9525">
            <a:solidFill>
              <a:schemeClr val="tx1"/>
            </a:solidFill>
            <a:miter lim="800000"/>
            <a:headEnd/>
            <a:tailEnd/>
          </a:ln>
          <a:effec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898" name="AutoShape 10">
            <a:extLst>
              <a:ext uri="{FF2B5EF4-FFF2-40B4-BE49-F238E27FC236}">
                <a16:creationId xmlns:a16="http://schemas.microsoft.com/office/drawing/2014/main" id="{AC26BB8E-2A91-43D1-AC13-C0DA04081C26}"/>
              </a:ext>
            </a:extLst>
          </p:cNvPr>
          <p:cNvSpPr>
            <a:spLocks noChangeArrowheads="1"/>
          </p:cNvSpPr>
          <p:nvPr/>
        </p:nvSpPr>
        <p:spPr bwMode="auto">
          <a:xfrm>
            <a:off x="7467600" y="5257800"/>
            <a:ext cx="1219200" cy="685800"/>
          </a:xfrm>
          <a:prstGeom prst="can">
            <a:avLst>
              <a:gd name="adj" fmla="val 25000"/>
            </a:avLst>
          </a:prstGeom>
          <a:solidFill>
            <a:schemeClr val="accent2"/>
          </a:solidFill>
          <a:ln w="9525">
            <a:solidFill>
              <a:schemeClr val="tx1"/>
            </a:solidFill>
            <a:round/>
            <a:headEnd/>
            <a:tailEnd/>
          </a:ln>
          <a:effec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899" name="AutoShape 11">
            <a:extLst>
              <a:ext uri="{FF2B5EF4-FFF2-40B4-BE49-F238E27FC236}">
                <a16:creationId xmlns:a16="http://schemas.microsoft.com/office/drawing/2014/main" id="{27F3CBF1-6F3B-4350-945D-F9F56A3B692B}"/>
              </a:ext>
            </a:extLst>
          </p:cNvPr>
          <p:cNvSpPr>
            <a:spLocks noChangeArrowheads="1"/>
          </p:cNvSpPr>
          <p:nvPr/>
        </p:nvSpPr>
        <p:spPr bwMode="auto">
          <a:xfrm>
            <a:off x="7162800" y="5715000"/>
            <a:ext cx="685800" cy="457200"/>
          </a:xfrm>
          <a:prstGeom prst="can">
            <a:avLst>
              <a:gd name="adj" fmla="val 25000"/>
            </a:avLst>
          </a:prstGeom>
          <a:solidFill>
            <a:schemeClr val="accent2"/>
          </a:solidFill>
          <a:ln w="9525">
            <a:solidFill>
              <a:schemeClr val="tx1"/>
            </a:solidFill>
            <a:round/>
            <a:headEnd/>
            <a:tailEnd/>
          </a:ln>
          <a:effec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900" name="AutoShape 12">
            <a:extLst>
              <a:ext uri="{FF2B5EF4-FFF2-40B4-BE49-F238E27FC236}">
                <a16:creationId xmlns:a16="http://schemas.microsoft.com/office/drawing/2014/main" id="{8AB2CE4B-F04D-47DB-9B78-1D6B012544C9}"/>
              </a:ext>
            </a:extLst>
          </p:cNvPr>
          <p:cNvSpPr>
            <a:spLocks noChangeArrowheads="1"/>
          </p:cNvSpPr>
          <p:nvPr/>
        </p:nvSpPr>
        <p:spPr bwMode="auto">
          <a:xfrm>
            <a:off x="7772400" y="5867400"/>
            <a:ext cx="685800" cy="457200"/>
          </a:xfrm>
          <a:prstGeom prst="can">
            <a:avLst>
              <a:gd name="adj" fmla="val 25000"/>
            </a:avLst>
          </a:prstGeom>
          <a:solidFill>
            <a:schemeClr val="accent2"/>
          </a:solidFill>
          <a:ln w="9525">
            <a:solidFill>
              <a:schemeClr val="tx1"/>
            </a:solidFill>
            <a:round/>
            <a:headEnd/>
            <a:tailEnd/>
          </a:ln>
          <a:effec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901" name="Rectangle 13">
            <a:extLst>
              <a:ext uri="{FF2B5EF4-FFF2-40B4-BE49-F238E27FC236}">
                <a16:creationId xmlns:a16="http://schemas.microsoft.com/office/drawing/2014/main" id="{CEDA9AD3-142F-4EA5-9C24-1AA0E5F2D6E7}"/>
              </a:ext>
            </a:extLst>
          </p:cNvPr>
          <p:cNvSpPr>
            <a:spLocks noChangeArrowheads="1"/>
          </p:cNvSpPr>
          <p:nvPr/>
        </p:nvSpPr>
        <p:spPr bwMode="auto">
          <a:xfrm>
            <a:off x="1752600" y="4038600"/>
            <a:ext cx="304800" cy="457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902" name="Rectangle 14">
            <a:extLst>
              <a:ext uri="{FF2B5EF4-FFF2-40B4-BE49-F238E27FC236}">
                <a16:creationId xmlns:a16="http://schemas.microsoft.com/office/drawing/2014/main" id="{1ADD44A6-878D-4D9A-B355-E92C39777A79}"/>
              </a:ext>
            </a:extLst>
          </p:cNvPr>
          <p:cNvSpPr>
            <a:spLocks noChangeArrowheads="1"/>
          </p:cNvSpPr>
          <p:nvPr/>
        </p:nvSpPr>
        <p:spPr bwMode="auto">
          <a:xfrm>
            <a:off x="1752600" y="4191000"/>
            <a:ext cx="304800" cy="787664"/>
          </a:xfrm>
          <a:prstGeom prst="rect">
            <a:avLst/>
          </a:prstGeom>
          <a:solidFill>
            <a:schemeClr val="accent6"/>
          </a:solidFill>
          <a:ln w="9525">
            <a:solidFill>
              <a:schemeClr val="accent6"/>
            </a:solidFill>
            <a:miter lim="800000"/>
            <a:headEnd/>
            <a:tailEnd/>
          </a:ln>
          <a:effec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903" name="Line 15">
            <a:extLst>
              <a:ext uri="{FF2B5EF4-FFF2-40B4-BE49-F238E27FC236}">
                <a16:creationId xmlns:a16="http://schemas.microsoft.com/office/drawing/2014/main" id="{0D6B3982-EB17-410F-BAD8-B93CFAA64931}"/>
              </a:ext>
            </a:extLst>
          </p:cNvPr>
          <p:cNvSpPr>
            <a:spLocks noChangeShapeType="1"/>
          </p:cNvSpPr>
          <p:nvPr/>
        </p:nvSpPr>
        <p:spPr bwMode="auto">
          <a:xfrm>
            <a:off x="2438400" y="4038600"/>
            <a:ext cx="0" cy="304800"/>
          </a:xfrm>
          <a:prstGeom prst="line">
            <a:avLst/>
          </a:prstGeom>
          <a:noFill/>
          <a:ln w="762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04" name="Line 16">
            <a:extLst>
              <a:ext uri="{FF2B5EF4-FFF2-40B4-BE49-F238E27FC236}">
                <a16:creationId xmlns:a16="http://schemas.microsoft.com/office/drawing/2014/main" id="{8C7FA9BE-E2E7-4DA7-875F-6E3F4EF78E2E}"/>
              </a:ext>
            </a:extLst>
          </p:cNvPr>
          <p:cNvSpPr>
            <a:spLocks noChangeShapeType="1"/>
          </p:cNvSpPr>
          <p:nvPr/>
        </p:nvSpPr>
        <p:spPr bwMode="auto">
          <a:xfrm>
            <a:off x="2438400" y="4114800"/>
            <a:ext cx="0" cy="685800"/>
          </a:xfrm>
          <a:prstGeom prst="line">
            <a:avLst/>
          </a:prstGeom>
          <a:noFill/>
          <a:ln w="762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05" name="Line 17">
            <a:extLst>
              <a:ext uri="{FF2B5EF4-FFF2-40B4-BE49-F238E27FC236}">
                <a16:creationId xmlns:a16="http://schemas.microsoft.com/office/drawing/2014/main" id="{82898189-AD5C-4E57-92E9-28BB3DAE044A}"/>
              </a:ext>
            </a:extLst>
          </p:cNvPr>
          <p:cNvSpPr>
            <a:spLocks noChangeShapeType="1"/>
          </p:cNvSpPr>
          <p:nvPr/>
        </p:nvSpPr>
        <p:spPr bwMode="auto">
          <a:xfrm>
            <a:off x="2895600" y="4038600"/>
            <a:ext cx="0" cy="304800"/>
          </a:xfrm>
          <a:prstGeom prst="line">
            <a:avLst/>
          </a:prstGeom>
          <a:noFill/>
          <a:ln w="762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06" name="Line 18">
            <a:extLst>
              <a:ext uri="{FF2B5EF4-FFF2-40B4-BE49-F238E27FC236}">
                <a16:creationId xmlns:a16="http://schemas.microsoft.com/office/drawing/2014/main" id="{CE98F578-4C8E-4122-9781-D4410A486195}"/>
              </a:ext>
            </a:extLst>
          </p:cNvPr>
          <p:cNvSpPr>
            <a:spLocks noChangeShapeType="1"/>
          </p:cNvSpPr>
          <p:nvPr/>
        </p:nvSpPr>
        <p:spPr bwMode="auto">
          <a:xfrm>
            <a:off x="2895600" y="4114800"/>
            <a:ext cx="0" cy="762000"/>
          </a:xfrm>
          <a:prstGeom prst="line">
            <a:avLst/>
          </a:prstGeom>
          <a:noFill/>
          <a:ln w="762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07" name="Line 19">
            <a:extLst>
              <a:ext uri="{FF2B5EF4-FFF2-40B4-BE49-F238E27FC236}">
                <a16:creationId xmlns:a16="http://schemas.microsoft.com/office/drawing/2014/main" id="{29B5F545-3301-42B5-A4D4-445EAEE83816}"/>
              </a:ext>
            </a:extLst>
          </p:cNvPr>
          <p:cNvSpPr>
            <a:spLocks noChangeShapeType="1"/>
          </p:cNvSpPr>
          <p:nvPr/>
        </p:nvSpPr>
        <p:spPr bwMode="auto">
          <a:xfrm>
            <a:off x="3352800" y="4038600"/>
            <a:ext cx="0" cy="304800"/>
          </a:xfrm>
          <a:prstGeom prst="line">
            <a:avLst/>
          </a:prstGeom>
          <a:noFill/>
          <a:ln w="762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08" name="Line 20">
            <a:extLst>
              <a:ext uri="{FF2B5EF4-FFF2-40B4-BE49-F238E27FC236}">
                <a16:creationId xmlns:a16="http://schemas.microsoft.com/office/drawing/2014/main" id="{497B89F0-7DA3-47ED-8AC7-02D03F640C96}"/>
              </a:ext>
            </a:extLst>
          </p:cNvPr>
          <p:cNvSpPr>
            <a:spLocks noChangeShapeType="1"/>
          </p:cNvSpPr>
          <p:nvPr/>
        </p:nvSpPr>
        <p:spPr bwMode="auto">
          <a:xfrm>
            <a:off x="3352800" y="4114800"/>
            <a:ext cx="0" cy="838200"/>
          </a:xfrm>
          <a:prstGeom prst="line">
            <a:avLst/>
          </a:prstGeom>
          <a:noFill/>
          <a:ln w="762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09" name="Line 21">
            <a:extLst>
              <a:ext uri="{FF2B5EF4-FFF2-40B4-BE49-F238E27FC236}">
                <a16:creationId xmlns:a16="http://schemas.microsoft.com/office/drawing/2014/main" id="{AA70B9F2-7D91-496D-A324-0FE9EC86BB02}"/>
              </a:ext>
            </a:extLst>
          </p:cNvPr>
          <p:cNvSpPr>
            <a:spLocks noChangeShapeType="1"/>
          </p:cNvSpPr>
          <p:nvPr/>
        </p:nvSpPr>
        <p:spPr bwMode="auto">
          <a:xfrm>
            <a:off x="3810000" y="4038600"/>
            <a:ext cx="0" cy="304800"/>
          </a:xfrm>
          <a:prstGeom prst="line">
            <a:avLst/>
          </a:prstGeom>
          <a:noFill/>
          <a:ln w="762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10" name="Line 22">
            <a:extLst>
              <a:ext uri="{FF2B5EF4-FFF2-40B4-BE49-F238E27FC236}">
                <a16:creationId xmlns:a16="http://schemas.microsoft.com/office/drawing/2014/main" id="{EE549E4A-F3D9-486B-85EB-9BCD65BD9F44}"/>
              </a:ext>
            </a:extLst>
          </p:cNvPr>
          <p:cNvSpPr>
            <a:spLocks noChangeShapeType="1"/>
          </p:cNvSpPr>
          <p:nvPr/>
        </p:nvSpPr>
        <p:spPr bwMode="auto">
          <a:xfrm>
            <a:off x="3810000" y="4114800"/>
            <a:ext cx="0" cy="914400"/>
          </a:xfrm>
          <a:prstGeom prst="line">
            <a:avLst/>
          </a:prstGeom>
          <a:noFill/>
          <a:ln w="762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11" name="Line 23">
            <a:extLst>
              <a:ext uri="{FF2B5EF4-FFF2-40B4-BE49-F238E27FC236}">
                <a16:creationId xmlns:a16="http://schemas.microsoft.com/office/drawing/2014/main" id="{AC3A748C-10C6-44A6-A862-03796F03DE48}"/>
              </a:ext>
            </a:extLst>
          </p:cNvPr>
          <p:cNvSpPr>
            <a:spLocks noChangeShapeType="1"/>
          </p:cNvSpPr>
          <p:nvPr/>
        </p:nvSpPr>
        <p:spPr bwMode="auto">
          <a:xfrm>
            <a:off x="8686800" y="5486400"/>
            <a:ext cx="609600" cy="152400"/>
          </a:xfrm>
          <a:prstGeom prst="line">
            <a:avLst/>
          </a:prstGeom>
          <a:noFill/>
          <a:ln w="127000">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1"/>
          </a:p>
        </p:txBody>
      </p:sp>
      <p:sp>
        <p:nvSpPr>
          <p:cNvPr id="37912" name="Text Box 24">
            <a:extLst>
              <a:ext uri="{FF2B5EF4-FFF2-40B4-BE49-F238E27FC236}">
                <a16:creationId xmlns:a16="http://schemas.microsoft.com/office/drawing/2014/main" id="{516CB181-EF55-45CF-8ADF-D293A2DD089B}"/>
              </a:ext>
            </a:extLst>
          </p:cNvPr>
          <p:cNvSpPr txBox="1">
            <a:spLocks noChangeArrowheads="1"/>
          </p:cNvSpPr>
          <p:nvPr/>
        </p:nvSpPr>
        <p:spPr bwMode="auto">
          <a:xfrm>
            <a:off x="6717196" y="1823633"/>
            <a:ext cx="488308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lr>
                <a:schemeClr val="tx2"/>
              </a:buClr>
              <a:buFont typeface="Wingdings" panose="05000000000000000000" pitchFamily="2" charset="2"/>
              <a:buChar char="§"/>
              <a:defRPr sz="2400">
                <a:solidFill>
                  <a:schemeClr val="tx1"/>
                </a:solidFill>
                <a:latin typeface="Verdana" panose="020B0604030504040204" pitchFamily="34" charset="0"/>
              </a:defRPr>
            </a:lvl1pPr>
            <a:lvl2pPr marL="914400" indent="-457200">
              <a:spcBef>
                <a:spcPct val="20000"/>
              </a:spcBef>
              <a:buClr>
                <a:schemeClr val="tx2"/>
              </a:buClr>
              <a:buFont typeface="Wingdings" panose="05000000000000000000" pitchFamily="2" charset="2"/>
              <a:buChar char="§"/>
              <a:defRPr>
                <a:solidFill>
                  <a:schemeClr val="tx1"/>
                </a:solidFill>
                <a:latin typeface="Verdana" panose="020B0604030504040204" pitchFamily="34" charset="0"/>
              </a:defRPr>
            </a:lvl2pPr>
            <a:lvl3pPr marL="1371600" indent="-457200">
              <a:spcBef>
                <a:spcPct val="20000"/>
              </a:spcBef>
              <a:buClr>
                <a:schemeClr val="tx2"/>
              </a:buClr>
              <a:buFont typeface="Wingdings" panose="05000000000000000000" pitchFamily="2" charset="2"/>
              <a:buChar char="§"/>
              <a:defRPr sz="1400">
                <a:solidFill>
                  <a:schemeClr val="tx1"/>
                </a:solidFill>
                <a:latin typeface="Verdana" panose="020B0604030504040204" pitchFamily="34" charset="0"/>
              </a:defRPr>
            </a:lvl3pPr>
            <a:lvl4pPr marL="1828800" indent="-457200">
              <a:spcBef>
                <a:spcPct val="20000"/>
              </a:spcBef>
              <a:buClr>
                <a:schemeClr val="tx2"/>
              </a:buClr>
              <a:buFont typeface="Wingdings" panose="05000000000000000000" pitchFamily="2" charset="2"/>
              <a:buChar char="§"/>
              <a:defRPr sz="1400">
                <a:solidFill>
                  <a:schemeClr val="tx1"/>
                </a:solidFill>
                <a:latin typeface="Verdana" panose="020B0604030504040204" pitchFamily="34" charset="0"/>
              </a:defRPr>
            </a:lvl4pPr>
            <a:lvl5pPr marL="2286000" indent="-457200">
              <a:spcBef>
                <a:spcPct val="20000"/>
              </a:spcBef>
              <a:buClr>
                <a:schemeClr val="tx2"/>
              </a:buClr>
              <a:buFont typeface="Wingdings" panose="05000000000000000000" pitchFamily="2" charset="2"/>
              <a:buChar char="§"/>
              <a:defRPr sz="1400">
                <a:solidFill>
                  <a:schemeClr val="tx1"/>
                </a:solidFill>
                <a:latin typeface="Verdana" panose="020B0604030504040204" pitchFamily="34" charset="0"/>
              </a:defRPr>
            </a:lvl5pPr>
            <a:lvl6pPr marL="2743200" indent="-4572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Verdana" panose="020B0604030504040204" pitchFamily="34" charset="0"/>
              </a:defRPr>
            </a:lvl6pPr>
            <a:lvl7pPr marL="3200400" indent="-4572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Verdana" panose="020B0604030504040204" pitchFamily="34" charset="0"/>
              </a:defRPr>
            </a:lvl7pPr>
            <a:lvl8pPr marL="3657600" indent="-4572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Verdana" panose="020B0604030504040204" pitchFamily="34" charset="0"/>
              </a:defRPr>
            </a:lvl8pPr>
            <a:lvl9pPr marL="4114800" indent="-4572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Verdana" panose="020B0604030504040204" pitchFamily="34" charset="0"/>
              </a:defRPr>
            </a:lvl9pPr>
          </a:lstStyle>
          <a:p>
            <a:pPr marL="0" indent="0">
              <a:spcBef>
                <a:spcPct val="0"/>
              </a:spcBef>
              <a:buClrTx/>
              <a:buNone/>
            </a:pPr>
            <a:r>
              <a:rPr lang="nl-BE" altLang="nl-BE" sz="1600">
                <a:latin typeface="+mn-lt"/>
                <a:ea typeface="Verdana" panose="020B0604030504040204" pitchFamily="34" charset="0"/>
                <a:cs typeface="Verdana" panose="020B0604030504040204" pitchFamily="34" charset="0"/>
              </a:rPr>
              <a:t>Nadelen gemengd stelsel</a:t>
            </a:r>
          </a:p>
          <a:p>
            <a:pPr marL="342900" indent="-342900">
              <a:spcBef>
                <a:spcPct val="0"/>
              </a:spcBef>
              <a:buClrTx/>
              <a:buFont typeface="+mj-lt"/>
              <a:buAutoNum type="arabicPeriod"/>
            </a:pPr>
            <a:r>
              <a:rPr lang="nl-BE" altLang="nl-BE" sz="1600">
                <a:latin typeface="+mn-lt"/>
                <a:ea typeface="Verdana" panose="020B0604030504040204" pitchFamily="34" charset="0"/>
                <a:cs typeface="Verdana" panose="020B0604030504040204" pitchFamily="34" charset="0"/>
              </a:rPr>
              <a:t>Kleine hoeveelheid afvalwater vervuilt gigantische hoeveelheid proper hemelwater</a:t>
            </a:r>
          </a:p>
          <a:p>
            <a:pPr marL="342900" indent="-342900">
              <a:spcBef>
                <a:spcPct val="0"/>
              </a:spcBef>
              <a:buClrTx/>
              <a:buFont typeface="+mj-lt"/>
              <a:buAutoNum type="arabicPeriod"/>
            </a:pPr>
            <a:r>
              <a:rPr lang="nl-BE" altLang="nl-BE" sz="1600">
                <a:latin typeface="+mn-lt"/>
                <a:ea typeface="Verdana" panose="020B0604030504040204" pitchFamily="34" charset="0"/>
                <a:cs typeface="Verdana" panose="020B0604030504040204" pitchFamily="34" charset="0"/>
              </a:rPr>
              <a:t>Verdroging</a:t>
            </a:r>
          </a:p>
          <a:p>
            <a:pPr marL="342900" indent="-342900">
              <a:spcBef>
                <a:spcPct val="0"/>
              </a:spcBef>
              <a:buClrTx/>
              <a:buFont typeface="+mj-lt"/>
              <a:buAutoNum type="arabicPeriod"/>
            </a:pPr>
            <a:r>
              <a:rPr lang="nl-BE" altLang="nl-BE" sz="1600">
                <a:latin typeface="+mn-lt"/>
                <a:ea typeface="Verdana" panose="020B0604030504040204" pitchFamily="34" charset="0"/>
                <a:cs typeface="Verdana" panose="020B0604030504040204" pitchFamily="34" charset="0"/>
              </a:rPr>
              <a:t>Overstorten blijven voor vervuiling zorgen</a:t>
            </a:r>
          </a:p>
          <a:p>
            <a:pPr marL="342900" indent="-342900">
              <a:spcBef>
                <a:spcPct val="0"/>
              </a:spcBef>
              <a:buClrTx/>
              <a:buFont typeface="+mj-lt"/>
              <a:buAutoNum type="arabicPeriod"/>
            </a:pPr>
            <a:r>
              <a:rPr lang="nl-BE" altLang="nl-BE" sz="1600">
                <a:latin typeface="+mn-lt"/>
                <a:ea typeface="Verdana" panose="020B0604030504040204" pitchFamily="34" charset="0"/>
                <a:cs typeface="Verdana" panose="020B0604030504040204" pitchFamily="34" charset="0"/>
              </a:rPr>
              <a:t>Rendement van de zuivering is te laag</a:t>
            </a:r>
            <a:endParaRPr lang="nl-NL" altLang="nl-BE" sz="1600" strike="sngStrike">
              <a:highlight>
                <a:srgbClr val="FFFF00"/>
              </a:highlight>
              <a:latin typeface="+mn-lt"/>
              <a:ea typeface="Verdana" panose="020B0604030504040204" pitchFamily="34" charset="0"/>
              <a:cs typeface="Verdana" panose="020B0604030504040204" pitchFamily="34" charset="0"/>
            </a:endParaRPr>
          </a:p>
        </p:txBody>
      </p:sp>
      <p:sp>
        <p:nvSpPr>
          <p:cNvPr id="37914" name="Text Box 26">
            <a:extLst>
              <a:ext uri="{FF2B5EF4-FFF2-40B4-BE49-F238E27FC236}">
                <a16:creationId xmlns:a16="http://schemas.microsoft.com/office/drawing/2014/main" id="{AB06FD24-047B-4889-BDBB-4C7286036312}"/>
              </a:ext>
            </a:extLst>
          </p:cNvPr>
          <p:cNvSpPr txBox="1">
            <a:spLocks noChangeArrowheads="1"/>
          </p:cNvSpPr>
          <p:nvPr/>
        </p:nvSpPr>
        <p:spPr bwMode="auto">
          <a:xfrm>
            <a:off x="6400800" y="4114800"/>
            <a:ext cx="1172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r>
              <a:rPr lang="nl-BE" altLang="nl-BE" sz="1800" b="1">
                <a:latin typeface="+mn-lt"/>
              </a:rPr>
              <a:t>waterloop</a:t>
            </a:r>
            <a:endParaRPr lang="nl-NL" altLang="nl-BE" sz="1800" b="1">
              <a:latin typeface="+mn-lt"/>
            </a:endParaRPr>
          </a:p>
        </p:txBody>
      </p:sp>
      <p:sp>
        <p:nvSpPr>
          <p:cNvPr id="37915" name="Text Box 27">
            <a:extLst>
              <a:ext uri="{FF2B5EF4-FFF2-40B4-BE49-F238E27FC236}">
                <a16:creationId xmlns:a16="http://schemas.microsoft.com/office/drawing/2014/main" id="{9E5DDB51-B74C-4C98-96A8-BEF7B8AAA9BE}"/>
              </a:ext>
            </a:extLst>
          </p:cNvPr>
          <p:cNvSpPr txBox="1">
            <a:spLocks noChangeArrowheads="1"/>
          </p:cNvSpPr>
          <p:nvPr/>
        </p:nvSpPr>
        <p:spPr bwMode="auto">
          <a:xfrm>
            <a:off x="8991600" y="4876800"/>
            <a:ext cx="1172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r>
              <a:rPr lang="nl-BE" altLang="nl-BE" sz="1800" b="1">
                <a:latin typeface="+mn-lt"/>
              </a:rPr>
              <a:t>waterloop</a:t>
            </a:r>
            <a:endParaRPr lang="nl-NL" altLang="nl-BE" sz="1800" b="1">
              <a:latin typeface="+mn-lt"/>
            </a:endParaRPr>
          </a:p>
        </p:txBody>
      </p:sp>
      <p:sp>
        <p:nvSpPr>
          <p:cNvPr id="37916" name="Rectangle 28">
            <a:extLst>
              <a:ext uri="{FF2B5EF4-FFF2-40B4-BE49-F238E27FC236}">
                <a16:creationId xmlns:a16="http://schemas.microsoft.com/office/drawing/2014/main" id="{4ED53902-69A2-4060-A21E-7D549E94A9A6}"/>
              </a:ext>
            </a:extLst>
          </p:cNvPr>
          <p:cNvSpPr>
            <a:spLocks noChangeArrowheads="1"/>
          </p:cNvSpPr>
          <p:nvPr/>
        </p:nvSpPr>
        <p:spPr bwMode="auto">
          <a:xfrm>
            <a:off x="5791200" y="3810000"/>
            <a:ext cx="304800" cy="1600200"/>
          </a:xfrm>
          <a:prstGeom prst="rect">
            <a:avLst/>
          </a:prstGeom>
          <a:solidFill>
            <a:schemeClr val="accent6"/>
          </a:solidFill>
          <a:ln w="9525">
            <a:solidFill>
              <a:schemeClr val="accent6"/>
            </a:solidFill>
            <a:miter lim="800000"/>
            <a:headEnd/>
            <a:tailEnd/>
          </a:ln>
          <a:effec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917" name="Rectangle 29">
            <a:extLst>
              <a:ext uri="{FF2B5EF4-FFF2-40B4-BE49-F238E27FC236}">
                <a16:creationId xmlns:a16="http://schemas.microsoft.com/office/drawing/2014/main" id="{D175A7F4-A791-4689-B929-52A8D814C7DD}"/>
              </a:ext>
            </a:extLst>
          </p:cNvPr>
          <p:cNvSpPr>
            <a:spLocks noChangeArrowheads="1"/>
          </p:cNvSpPr>
          <p:nvPr/>
        </p:nvSpPr>
        <p:spPr bwMode="auto">
          <a:xfrm>
            <a:off x="5791200" y="3810000"/>
            <a:ext cx="304800" cy="38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sp>
        <p:nvSpPr>
          <p:cNvPr id="37918" name="AutoShape 30">
            <a:extLst>
              <a:ext uri="{FF2B5EF4-FFF2-40B4-BE49-F238E27FC236}">
                <a16:creationId xmlns:a16="http://schemas.microsoft.com/office/drawing/2014/main" id="{2CA87EE9-FBE4-40A0-B43B-1036A7236051}"/>
              </a:ext>
            </a:extLst>
          </p:cNvPr>
          <p:cNvSpPr>
            <a:spLocks noChangeArrowheads="1"/>
          </p:cNvSpPr>
          <p:nvPr/>
        </p:nvSpPr>
        <p:spPr bwMode="auto">
          <a:xfrm>
            <a:off x="5943600" y="3505200"/>
            <a:ext cx="609600" cy="3810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1351"/>
          </a:p>
        </p:txBody>
      </p:sp>
      <p:sp>
        <p:nvSpPr>
          <p:cNvPr id="37924" name="Rectangle 36">
            <a:extLst>
              <a:ext uri="{FF2B5EF4-FFF2-40B4-BE49-F238E27FC236}">
                <a16:creationId xmlns:a16="http://schemas.microsoft.com/office/drawing/2014/main" id="{0FC55C29-9278-412E-A531-1E0B827EC5A1}"/>
              </a:ext>
            </a:extLst>
          </p:cNvPr>
          <p:cNvSpPr>
            <a:spLocks noChangeArrowheads="1"/>
          </p:cNvSpPr>
          <p:nvPr/>
        </p:nvSpPr>
        <p:spPr bwMode="auto">
          <a:xfrm>
            <a:off x="6096000" y="4038600"/>
            <a:ext cx="533400" cy="76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eaLnBrk="0" fontAlgn="base" hangingPunct="0">
              <a:spcBef>
                <a:spcPct val="0"/>
              </a:spcBef>
              <a:spcAft>
                <a:spcPct val="0"/>
              </a:spcAft>
              <a:defRPr sz="2000">
                <a:solidFill>
                  <a:schemeClr val="tx1"/>
                </a:solidFill>
                <a:latin typeface="Verdana" panose="020B0604030504040204" pitchFamily="34" charset="0"/>
              </a:defRPr>
            </a:lvl6pPr>
            <a:lvl7pPr marL="2971800" indent="-228600" eaLnBrk="0" fontAlgn="base" hangingPunct="0">
              <a:spcBef>
                <a:spcPct val="0"/>
              </a:spcBef>
              <a:spcAft>
                <a:spcPct val="0"/>
              </a:spcAft>
              <a:defRPr sz="2000">
                <a:solidFill>
                  <a:schemeClr val="tx1"/>
                </a:solidFill>
                <a:latin typeface="Verdana" panose="020B0604030504040204" pitchFamily="34" charset="0"/>
              </a:defRPr>
            </a:lvl7pPr>
            <a:lvl8pPr marL="3429000" indent="-228600" eaLnBrk="0" fontAlgn="base" hangingPunct="0">
              <a:spcBef>
                <a:spcPct val="0"/>
              </a:spcBef>
              <a:spcAft>
                <a:spcPct val="0"/>
              </a:spcAft>
              <a:defRPr sz="2000">
                <a:solidFill>
                  <a:schemeClr val="tx1"/>
                </a:solidFill>
                <a:latin typeface="Verdana" panose="020B0604030504040204" pitchFamily="34" charset="0"/>
              </a:defRPr>
            </a:lvl8pPr>
            <a:lvl9pPr marL="3886200" indent="-228600" eaLnBrk="0" fontAlgn="base" hangingPunct="0">
              <a:spcBef>
                <a:spcPct val="0"/>
              </a:spcBef>
              <a:spcAft>
                <a:spcPct val="0"/>
              </a:spcAft>
              <a:defRPr sz="2000">
                <a:solidFill>
                  <a:schemeClr val="tx1"/>
                </a:solidFill>
                <a:latin typeface="Verdana" panose="020B0604030504040204" pitchFamily="34" charset="0"/>
              </a:defRPr>
            </a:lvl9pPr>
          </a:lstStyle>
          <a:p>
            <a:endParaRPr lang="nl-BE" altLang="nl-BE"/>
          </a:p>
        </p:txBody>
      </p:sp>
      <p:pic>
        <p:nvPicPr>
          <p:cNvPr id="8" name="Afbeelding 7">
            <a:extLst>
              <a:ext uri="{FF2B5EF4-FFF2-40B4-BE49-F238E27FC236}">
                <a16:creationId xmlns:a16="http://schemas.microsoft.com/office/drawing/2014/main" id="{CF2CC48C-A6E9-AE40-B245-4B5C3521A17E}"/>
              </a:ext>
            </a:extLst>
          </p:cNvPr>
          <p:cNvPicPr>
            <a:picLocks noChangeAspect="1"/>
          </p:cNvPicPr>
          <p:nvPr/>
        </p:nvPicPr>
        <p:blipFill>
          <a:blip r:embed="rId3"/>
          <a:srcRect/>
          <a:stretch/>
        </p:blipFill>
        <p:spPr>
          <a:xfrm>
            <a:off x="0" y="1649701"/>
            <a:ext cx="5779603" cy="2395150"/>
          </a:xfrm>
          <a:prstGeom prst="rect">
            <a:avLst/>
          </a:prstGeom>
        </p:spPr>
      </p:pic>
      <p:sp>
        <p:nvSpPr>
          <p:cNvPr id="2" name="Tijdelijke aanduiding voor datum 1">
            <a:extLst>
              <a:ext uri="{FF2B5EF4-FFF2-40B4-BE49-F238E27FC236}">
                <a16:creationId xmlns:a16="http://schemas.microsoft.com/office/drawing/2014/main" id="{58DC4460-31D5-4A47-9CFA-C25982237E5F}"/>
              </a:ext>
            </a:extLst>
          </p:cNvPr>
          <p:cNvSpPr>
            <a:spLocks noGrp="1"/>
          </p:cNvSpPr>
          <p:nvPr>
            <p:ph type="dt" sz="half" idx="10"/>
          </p:nvPr>
        </p:nvSpPr>
        <p:spPr/>
        <p:txBody>
          <a:bodyPr/>
          <a:lstStyle/>
          <a:p>
            <a:r>
              <a:rPr lang="nl-BE"/>
              <a:t>maart 2023</a:t>
            </a:r>
            <a:endParaRPr lang="en-GB"/>
          </a:p>
        </p:txBody>
      </p:sp>
      <p:sp>
        <p:nvSpPr>
          <p:cNvPr id="3" name="Tijdelijke aanduiding voor voettekst 2">
            <a:extLst>
              <a:ext uri="{FF2B5EF4-FFF2-40B4-BE49-F238E27FC236}">
                <a16:creationId xmlns:a16="http://schemas.microsoft.com/office/drawing/2014/main" id="{BC86128A-4D8D-4205-80B4-501F57C6FC2C}"/>
              </a:ext>
            </a:extLst>
          </p:cNvPr>
          <p:cNvSpPr>
            <a:spLocks noGrp="1"/>
          </p:cNvSpPr>
          <p:nvPr>
            <p:ph type="ftr" sz="quarter" idx="11"/>
          </p:nvPr>
        </p:nvSpPr>
        <p:spPr/>
        <p:txBody>
          <a:bodyPr/>
          <a:lstStyle/>
          <a:p>
            <a:r>
              <a:rPr lang="en-GB"/>
              <a:t>Infovergadering afkoppeling riolering</a:t>
            </a:r>
          </a:p>
        </p:txBody>
      </p:sp>
    </p:spTree>
    <p:extLst>
      <p:ext uri="{BB962C8B-B14F-4D97-AF65-F5344CB8AC3E}">
        <p14:creationId xmlns:p14="http://schemas.microsoft.com/office/powerpoint/2010/main" val="25083898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a:extLst>
              <a:ext uri="{FF2B5EF4-FFF2-40B4-BE49-F238E27FC236}">
                <a16:creationId xmlns:a16="http://schemas.microsoft.com/office/drawing/2014/main" id="{8AD42030-44E0-B047-B224-11715455BA54}"/>
              </a:ext>
            </a:extLst>
          </p:cNvPr>
          <p:cNvSpPr/>
          <p:nvPr/>
        </p:nvSpPr>
        <p:spPr>
          <a:xfrm>
            <a:off x="5771068" y="4307136"/>
            <a:ext cx="83199" cy="62818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sz="1600" err="1"/>
          </a:p>
        </p:txBody>
      </p:sp>
      <p:sp>
        <p:nvSpPr>
          <p:cNvPr id="21" name="Rechthoek 20">
            <a:extLst>
              <a:ext uri="{FF2B5EF4-FFF2-40B4-BE49-F238E27FC236}">
                <a16:creationId xmlns:a16="http://schemas.microsoft.com/office/drawing/2014/main" id="{C6C7C99D-85B6-654A-B2C9-480B3C69E9FD}"/>
              </a:ext>
            </a:extLst>
          </p:cNvPr>
          <p:cNvSpPr/>
          <p:nvPr/>
        </p:nvSpPr>
        <p:spPr>
          <a:xfrm>
            <a:off x="2981569" y="3269734"/>
            <a:ext cx="83199" cy="62818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sz="1600" err="1"/>
          </a:p>
        </p:txBody>
      </p:sp>
      <p:sp>
        <p:nvSpPr>
          <p:cNvPr id="4" name="Tijdelijke aanduiding voor voettekst 3">
            <a:extLst>
              <a:ext uri="{FF2B5EF4-FFF2-40B4-BE49-F238E27FC236}">
                <a16:creationId xmlns:a16="http://schemas.microsoft.com/office/drawing/2014/main" id="{71282A02-7319-F94D-88A0-8C1AC308C124}"/>
              </a:ext>
            </a:extLst>
          </p:cNvPr>
          <p:cNvSpPr>
            <a:spLocks noGrp="1"/>
          </p:cNvSpPr>
          <p:nvPr>
            <p:ph type="ftr" sz="quarter" idx="11"/>
          </p:nvPr>
        </p:nvSpPr>
        <p:spPr/>
        <p:txBody>
          <a:bodyPr/>
          <a:lstStyle/>
          <a:p>
            <a:r>
              <a:rPr lang="en-GB"/>
              <a:t>Infovergadering afkoppeling riolering</a:t>
            </a:r>
          </a:p>
        </p:txBody>
      </p:sp>
      <p:sp>
        <p:nvSpPr>
          <p:cNvPr id="13" name="Titel 1">
            <a:extLst>
              <a:ext uri="{FF2B5EF4-FFF2-40B4-BE49-F238E27FC236}">
                <a16:creationId xmlns:a16="http://schemas.microsoft.com/office/drawing/2014/main" id="{51817478-C8E4-7D41-AF32-EDFA57539E0A}"/>
              </a:ext>
            </a:extLst>
          </p:cNvPr>
          <p:cNvSpPr>
            <a:spLocks noGrp="1"/>
          </p:cNvSpPr>
          <p:nvPr>
            <p:ph type="title"/>
          </p:nvPr>
        </p:nvSpPr>
        <p:spPr>
          <a:xfrm>
            <a:off x="838200" y="365125"/>
            <a:ext cx="10515600" cy="1325563"/>
          </a:xfrm>
        </p:spPr>
        <p:txBody>
          <a:bodyPr/>
          <a:lstStyle/>
          <a:p>
            <a:r>
              <a:rPr lang="nl-BE">
                <a:solidFill>
                  <a:schemeClr val="accent1"/>
                </a:solidFill>
              </a:rPr>
              <a:t>Wetgeving </a:t>
            </a:r>
            <a:r>
              <a:rPr lang="nl-BE">
                <a:solidFill>
                  <a:schemeClr val="accent2"/>
                </a:solidFill>
              </a:rPr>
              <a:t>voor woningbouw</a:t>
            </a:r>
          </a:p>
        </p:txBody>
      </p:sp>
      <p:sp>
        <p:nvSpPr>
          <p:cNvPr id="14" name="Tekstvak 13">
            <a:extLst>
              <a:ext uri="{FF2B5EF4-FFF2-40B4-BE49-F238E27FC236}">
                <a16:creationId xmlns:a16="http://schemas.microsoft.com/office/drawing/2014/main" id="{5DF117CA-F7C8-D245-830D-F71B9B48CB56}"/>
              </a:ext>
            </a:extLst>
          </p:cNvPr>
          <p:cNvSpPr txBox="1"/>
          <p:nvPr/>
        </p:nvSpPr>
        <p:spPr>
          <a:xfrm>
            <a:off x="1852566" y="2233310"/>
            <a:ext cx="2424404" cy="830997"/>
          </a:xfrm>
          <a:prstGeom prst="rect">
            <a:avLst/>
          </a:prstGeom>
          <a:noFill/>
        </p:spPr>
        <p:txBody>
          <a:bodyPr wrap="square" rtlCol="0">
            <a:spAutoFit/>
          </a:bodyPr>
          <a:lstStyle/>
          <a:p>
            <a:pPr algn="ctr"/>
            <a:r>
              <a:rPr lang="nl-BE" sz="1600"/>
              <a:t>Gewestelijke Stedenbouwkundige Verordening hemelwater</a:t>
            </a:r>
            <a:endParaRPr lang="nl-BE" sz="1600">
              <a:solidFill>
                <a:schemeClr val="tx1">
                  <a:lumMod val="75000"/>
                  <a:lumOff val="25000"/>
                </a:schemeClr>
              </a:solidFill>
            </a:endParaRPr>
          </a:p>
        </p:txBody>
      </p:sp>
      <p:graphicFrame>
        <p:nvGraphicFramePr>
          <p:cNvPr id="20" name="Diagram 19">
            <a:extLst>
              <a:ext uri="{FF2B5EF4-FFF2-40B4-BE49-F238E27FC236}">
                <a16:creationId xmlns:a16="http://schemas.microsoft.com/office/drawing/2014/main" id="{EB559485-2C07-2E4B-882F-C16FB6E50AA3}"/>
              </a:ext>
            </a:extLst>
          </p:cNvPr>
          <p:cNvGraphicFramePr/>
          <p:nvPr>
            <p:extLst>
              <p:ext uri="{D42A27DB-BD31-4B8C-83A1-F6EECF244321}">
                <p14:modId xmlns:p14="http://schemas.microsoft.com/office/powerpoint/2010/main" val="63346500"/>
              </p:ext>
            </p:extLst>
          </p:nvPr>
        </p:nvGraphicFramePr>
        <p:xfrm>
          <a:off x="1393937" y="3788072"/>
          <a:ext cx="10323472" cy="549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ep 14">
            <a:extLst>
              <a:ext uri="{FF2B5EF4-FFF2-40B4-BE49-F238E27FC236}">
                <a16:creationId xmlns:a16="http://schemas.microsoft.com/office/drawing/2014/main" id="{B9427FFD-9685-0344-98B0-7932653E9DF6}"/>
              </a:ext>
            </a:extLst>
          </p:cNvPr>
          <p:cNvGrpSpPr/>
          <p:nvPr/>
        </p:nvGrpSpPr>
        <p:grpSpPr>
          <a:xfrm>
            <a:off x="474591" y="3481622"/>
            <a:ext cx="1139606" cy="1139606"/>
            <a:chOff x="838200" y="3892803"/>
            <a:chExt cx="850626" cy="850626"/>
          </a:xfrm>
        </p:grpSpPr>
        <p:sp>
          <p:nvSpPr>
            <p:cNvPr id="16" name="Ovaal 15">
              <a:extLst>
                <a:ext uri="{FF2B5EF4-FFF2-40B4-BE49-F238E27FC236}">
                  <a16:creationId xmlns:a16="http://schemas.microsoft.com/office/drawing/2014/main" id="{F957ABAF-52B2-5A43-B846-F9BD51FCCB99}"/>
                </a:ext>
              </a:extLst>
            </p:cNvPr>
            <p:cNvSpPr/>
            <p:nvPr/>
          </p:nvSpPr>
          <p:spPr>
            <a:xfrm>
              <a:off x="838200" y="3892803"/>
              <a:ext cx="850626" cy="85062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sz="1600" err="1"/>
            </a:p>
          </p:txBody>
        </p:sp>
        <p:pic>
          <p:nvPicPr>
            <p:cNvPr id="17" name="Afbeelding 16">
              <a:extLst>
                <a:ext uri="{FF2B5EF4-FFF2-40B4-BE49-F238E27FC236}">
                  <a16:creationId xmlns:a16="http://schemas.microsoft.com/office/drawing/2014/main" id="{A01788C5-02A7-7040-B2E1-06573E014535}"/>
                </a:ext>
              </a:extLst>
            </p:cNvPr>
            <p:cNvPicPr>
              <a:picLocks noChangeAspect="1"/>
            </p:cNvPicPr>
            <p:nvPr/>
          </p:nvPicPr>
          <p:blipFill>
            <a:blip r:embed="rId7"/>
            <a:stretch>
              <a:fillRect/>
            </a:stretch>
          </p:blipFill>
          <p:spPr>
            <a:xfrm>
              <a:off x="1023713" y="4084806"/>
              <a:ext cx="445082" cy="440494"/>
            </a:xfrm>
            <a:prstGeom prst="rect">
              <a:avLst/>
            </a:prstGeom>
          </p:spPr>
        </p:pic>
      </p:grpSp>
      <p:sp>
        <p:nvSpPr>
          <p:cNvPr id="24" name="Tekstvak 23">
            <a:extLst>
              <a:ext uri="{FF2B5EF4-FFF2-40B4-BE49-F238E27FC236}">
                <a16:creationId xmlns:a16="http://schemas.microsoft.com/office/drawing/2014/main" id="{9F0ABAC1-20B4-FB49-8F18-72D7DC43DECB}"/>
              </a:ext>
            </a:extLst>
          </p:cNvPr>
          <p:cNvSpPr txBox="1"/>
          <p:nvPr/>
        </p:nvSpPr>
        <p:spPr>
          <a:xfrm>
            <a:off x="4595766" y="5034384"/>
            <a:ext cx="2424404" cy="338554"/>
          </a:xfrm>
          <a:prstGeom prst="rect">
            <a:avLst/>
          </a:prstGeom>
          <a:noFill/>
        </p:spPr>
        <p:txBody>
          <a:bodyPr wrap="square" rtlCol="0">
            <a:spAutoFit/>
          </a:bodyPr>
          <a:lstStyle/>
          <a:p>
            <a:pPr algn="ctr"/>
            <a:r>
              <a:rPr lang="nl-BE" sz="1600">
                <a:sym typeface="Wingdings" panose="05000000000000000000" pitchFamily="2" charset="2"/>
              </a:rPr>
              <a:t>Hemelwaterput</a:t>
            </a:r>
            <a:endParaRPr lang="nl-BE" sz="1600">
              <a:solidFill>
                <a:schemeClr val="tx1">
                  <a:lumMod val="75000"/>
                  <a:lumOff val="25000"/>
                </a:schemeClr>
              </a:solidFill>
            </a:endParaRPr>
          </a:p>
        </p:txBody>
      </p:sp>
      <p:sp>
        <p:nvSpPr>
          <p:cNvPr id="25" name="Rechthoek 24">
            <a:extLst>
              <a:ext uri="{FF2B5EF4-FFF2-40B4-BE49-F238E27FC236}">
                <a16:creationId xmlns:a16="http://schemas.microsoft.com/office/drawing/2014/main" id="{9225778F-E5A5-AC49-AB84-4F9990AE6888}"/>
              </a:ext>
            </a:extLst>
          </p:cNvPr>
          <p:cNvSpPr/>
          <p:nvPr/>
        </p:nvSpPr>
        <p:spPr>
          <a:xfrm>
            <a:off x="8132303" y="3269734"/>
            <a:ext cx="83199" cy="62818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sz="1600" err="1"/>
          </a:p>
        </p:txBody>
      </p:sp>
      <p:sp>
        <p:nvSpPr>
          <p:cNvPr id="26" name="Tekstvak 25">
            <a:extLst>
              <a:ext uri="{FF2B5EF4-FFF2-40B4-BE49-F238E27FC236}">
                <a16:creationId xmlns:a16="http://schemas.microsoft.com/office/drawing/2014/main" id="{48134B67-10EA-1245-A7E3-36FF3FC6EEFB}"/>
              </a:ext>
            </a:extLst>
          </p:cNvPr>
          <p:cNvSpPr txBox="1"/>
          <p:nvPr/>
        </p:nvSpPr>
        <p:spPr>
          <a:xfrm>
            <a:off x="6919101" y="2438737"/>
            <a:ext cx="2424404" cy="830997"/>
          </a:xfrm>
          <a:prstGeom prst="rect">
            <a:avLst/>
          </a:prstGeom>
          <a:noFill/>
        </p:spPr>
        <p:txBody>
          <a:bodyPr wrap="square" rtlCol="0">
            <a:spAutoFit/>
          </a:bodyPr>
          <a:lstStyle/>
          <a:p>
            <a:pPr algn="ctr"/>
            <a:r>
              <a:rPr lang="nl-BE" sz="1600">
                <a:sym typeface="Wingdings" panose="05000000000000000000" pitchFamily="2" charset="2"/>
              </a:rPr>
              <a:t>Hemelwaterput + Gescheiden stelsel + infiltratie</a:t>
            </a:r>
            <a:endParaRPr lang="nl-BE" sz="1600">
              <a:solidFill>
                <a:schemeClr val="tx1">
                  <a:lumMod val="75000"/>
                  <a:lumOff val="25000"/>
                </a:schemeClr>
              </a:solidFill>
            </a:endParaRPr>
          </a:p>
        </p:txBody>
      </p:sp>
      <p:sp>
        <p:nvSpPr>
          <p:cNvPr id="30" name="Rechthoek 29">
            <a:extLst>
              <a:ext uri="{FF2B5EF4-FFF2-40B4-BE49-F238E27FC236}">
                <a16:creationId xmlns:a16="http://schemas.microsoft.com/office/drawing/2014/main" id="{D1C66320-8404-1846-9E79-70435C1C882C}"/>
              </a:ext>
            </a:extLst>
          </p:cNvPr>
          <p:cNvSpPr/>
          <p:nvPr/>
        </p:nvSpPr>
        <p:spPr>
          <a:xfrm>
            <a:off x="10366217" y="4324892"/>
            <a:ext cx="83199" cy="62818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sz="1600" err="1"/>
          </a:p>
        </p:txBody>
      </p:sp>
      <p:sp>
        <p:nvSpPr>
          <p:cNvPr id="31" name="Tekstvak 30">
            <a:extLst>
              <a:ext uri="{FF2B5EF4-FFF2-40B4-BE49-F238E27FC236}">
                <a16:creationId xmlns:a16="http://schemas.microsoft.com/office/drawing/2014/main" id="{5466C65D-4737-5348-8C96-6DC9FDBC0312}"/>
              </a:ext>
            </a:extLst>
          </p:cNvPr>
          <p:cNvSpPr txBox="1"/>
          <p:nvPr/>
        </p:nvSpPr>
        <p:spPr>
          <a:xfrm>
            <a:off x="9190915" y="5034384"/>
            <a:ext cx="2424404" cy="830997"/>
          </a:xfrm>
          <a:prstGeom prst="rect">
            <a:avLst/>
          </a:prstGeom>
          <a:noFill/>
        </p:spPr>
        <p:txBody>
          <a:bodyPr wrap="square" rtlCol="0">
            <a:spAutoFit/>
          </a:bodyPr>
          <a:lstStyle/>
          <a:p>
            <a:pPr algn="ctr"/>
            <a:r>
              <a:rPr lang="nl-BE" sz="1600">
                <a:sym typeface="Wingdings" panose="05000000000000000000" pitchFamily="2" charset="2"/>
              </a:rPr>
              <a:t>Hemelwaterput + gescheiden stelsel + infiltratie (verstrenging)</a:t>
            </a:r>
            <a:endParaRPr lang="nl-BE" sz="1600">
              <a:solidFill>
                <a:schemeClr val="tx1">
                  <a:lumMod val="75000"/>
                  <a:lumOff val="25000"/>
                </a:schemeClr>
              </a:solidFill>
            </a:endParaRPr>
          </a:p>
        </p:txBody>
      </p:sp>
      <p:sp>
        <p:nvSpPr>
          <p:cNvPr id="2" name="Tijdelijke aanduiding voor datum 1">
            <a:extLst>
              <a:ext uri="{FF2B5EF4-FFF2-40B4-BE49-F238E27FC236}">
                <a16:creationId xmlns:a16="http://schemas.microsoft.com/office/drawing/2014/main" id="{B409081B-F039-482D-BFB5-3D5BD20D78A2}"/>
              </a:ext>
            </a:extLst>
          </p:cNvPr>
          <p:cNvSpPr>
            <a:spLocks noGrp="1"/>
          </p:cNvSpPr>
          <p:nvPr>
            <p:ph type="dt" sz="half" idx="10"/>
          </p:nvPr>
        </p:nvSpPr>
        <p:spPr/>
        <p:txBody>
          <a:bodyPr/>
          <a:lstStyle/>
          <a:p>
            <a:r>
              <a:rPr lang="nl-BE"/>
              <a:t>maart 2023</a:t>
            </a:r>
            <a:endParaRPr lang="en-GB"/>
          </a:p>
        </p:txBody>
      </p:sp>
      <p:pic>
        <p:nvPicPr>
          <p:cNvPr id="18" name="Afbeelding 17">
            <a:extLst>
              <a:ext uri="{FF2B5EF4-FFF2-40B4-BE49-F238E27FC236}">
                <a16:creationId xmlns:a16="http://schemas.microsoft.com/office/drawing/2014/main" id="{3CB7EB6F-C3BE-4512-AB72-8AFDE53B138E}"/>
              </a:ext>
            </a:extLst>
          </p:cNvPr>
          <p:cNvPicPr>
            <a:picLocks noChangeAspect="1"/>
          </p:cNvPicPr>
          <p:nvPr/>
        </p:nvPicPr>
        <p:blipFill>
          <a:blip r:embed="rId8"/>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11176781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22" name="Rectangle 2"/>
          <p:cNvSpPr>
            <a:spLocks noGrp="1" noChangeArrowheads="1"/>
          </p:cNvSpPr>
          <p:nvPr>
            <p:ph type="title"/>
          </p:nvPr>
        </p:nvSpPr>
        <p:spPr/>
        <p:txBody>
          <a:bodyPr/>
          <a:lstStyle/>
          <a:p>
            <a:pPr eaLnBrk="1" hangingPunct="1">
              <a:defRPr/>
            </a:pPr>
            <a:r>
              <a:rPr lang="nl-BE"/>
              <a:t>Voorwaarden rioleringsproject</a:t>
            </a:r>
            <a:br>
              <a:rPr lang="nl-BE"/>
            </a:br>
            <a:r>
              <a:rPr lang="nl-BE">
                <a:solidFill>
                  <a:schemeClr val="accent2"/>
                </a:solidFill>
              </a:rPr>
              <a:t>als gevolg van de wetgeving</a:t>
            </a:r>
            <a:endParaRPr lang="nl-NL">
              <a:solidFill>
                <a:schemeClr val="accent2"/>
              </a:solidFill>
            </a:endParaRPr>
          </a:p>
        </p:txBody>
      </p:sp>
      <p:sp>
        <p:nvSpPr>
          <p:cNvPr id="6" name="Rectangle 3">
            <a:extLst>
              <a:ext uri="{FF2B5EF4-FFF2-40B4-BE49-F238E27FC236}">
                <a16:creationId xmlns:a16="http://schemas.microsoft.com/office/drawing/2014/main" id="{6590D6CB-B2B7-45CA-B293-389E07C4FA23}"/>
              </a:ext>
            </a:extLst>
          </p:cNvPr>
          <p:cNvSpPr>
            <a:spLocks noGrp="1" noChangeArrowheads="1"/>
          </p:cNvSpPr>
          <p:nvPr>
            <p:ph idx="1"/>
          </p:nvPr>
        </p:nvSpPr>
        <p:spPr>
          <a:xfrm>
            <a:off x="721822" y="1600333"/>
            <a:ext cx="6532993" cy="4441652"/>
          </a:xfrm>
        </p:spPr>
        <p:txBody>
          <a:bodyPr/>
          <a:lstStyle/>
          <a:p>
            <a:pPr marL="230188" lvl="1" indent="0" eaLnBrk="1" hangingPunct="1">
              <a:lnSpc>
                <a:spcPct val="150000"/>
              </a:lnSpc>
              <a:buNone/>
            </a:pPr>
            <a:r>
              <a:rPr lang="nl-BE" altLang="nl-BE" sz="2000"/>
              <a:t>Gescheiden riolering =</a:t>
            </a:r>
            <a:br>
              <a:rPr lang="nl-BE" altLang="nl-BE" sz="2000"/>
            </a:br>
            <a:r>
              <a:rPr lang="nl-BE" altLang="nl-BE" sz="2000"/>
              <a:t>aparte afvoer van vuilwater en regenwater</a:t>
            </a:r>
          </a:p>
          <a:p>
            <a:pPr lvl="2">
              <a:lnSpc>
                <a:spcPct val="150000"/>
              </a:lnSpc>
            </a:pPr>
            <a:r>
              <a:rPr lang="nl-BE" altLang="nl-BE" sz="2000"/>
              <a:t>vuilwater naar zuiveringsstation </a:t>
            </a:r>
          </a:p>
          <a:p>
            <a:pPr lvl="2">
              <a:lnSpc>
                <a:spcPct val="150000"/>
              </a:lnSpc>
            </a:pPr>
            <a:r>
              <a:rPr lang="nl-BE" altLang="nl-BE" sz="2000"/>
              <a:t>regenwater naar waterloop</a:t>
            </a:r>
          </a:p>
          <a:p>
            <a:pPr marL="230188" lvl="1" indent="0" eaLnBrk="1" hangingPunct="1">
              <a:lnSpc>
                <a:spcPct val="150000"/>
              </a:lnSpc>
              <a:buNone/>
            </a:pPr>
            <a:endParaRPr lang="nl-BE" altLang="nl-BE" sz="2000"/>
          </a:p>
          <a:p>
            <a:pPr marL="230188" lvl="1" indent="0" eaLnBrk="1" hangingPunct="1">
              <a:lnSpc>
                <a:spcPct val="150000"/>
              </a:lnSpc>
              <a:buNone/>
            </a:pPr>
            <a:r>
              <a:rPr lang="nl-BE" altLang="nl-BE" sz="2000"/>
              <a:t>Afkoppeling regenwater op openbaar</a:t>
            </a:r>
            <a:br>
              <a:rPr lang="nl-BE" altLang="nl-BE" sz="2000"/>
            </a:br>
            <a:r>
              <a:rPr lang="nl-BE" altLang="nl-BE" sz="2000"/>
              <a:t>en </a:t>
            </a:r>
            <a:r>
              <a:rPr lang="nl-BE" altLang="nl-BE" sz="2000" b="1" u="sng"/>
              <a:t>privédomein</a:t>
            </a:r>
            <a:r>
              <a:rPr lang="nl-BE" altLang="nl-BE" sz="2000"/>
              <a:t> </a:t>
            </a:r>
            <a:endParaRPr lang="nl-BE" altLang="nl-BE" sz="2800"/>
          </a:p>
        </p:txBody>
      </p:sp>
      <p:sp>
        <p:nvSpPr>
          <p:cNvPr id="2" name="Tijdelijke aanduiding voor datum 1">
            <a:extLst>
              <a:ext uri="{FF2B5EF4-FFF2-40B4-BE49-F238E27FC236}">
                <a16:creationId xmlns:a16="http://schemas.microsoft.com/office/drawing/2014/main" id="{85C69FBF-D0DE-3240-98CC-39E0D32BE6E0}"/>
              </a:ext>
            </a:extLst>
          </p:cNvPr>
          <p:cNvSpPr>
            <a:spLocks noGrp="1"/>
          </p:cNvSpPr>
          <p:nvPr>
            <p:ph type="dt" sz="half" idx="10"/>
          </p:nvPr>
        </p:nvSpPr>
        <p:spPr/>
        <p:txBody>
          <a:bodyPr/>
          <a:lstStyle/>
          <a:p>
            <a:r>
              <a:rPr lang="nl-BE"/>
              <a:t>maart 2023</a:t>
            </a:r>
            <a:endParaRPr lang="en-GB"/>
          </a:p>
        </p:txBody>
      </p:sp>
      <p:sp>
        <p:nvSpPr>
          <p:cNvPr id="3" name="Tijdelijke aanduiding voor voettekst 2">
            <a:extLst>
              <a:ext uri="{FF2B5EF4-FFF2-40B4-BE49-F238E27FC236}">
                <a16:creationId xmlns:a16="http://schemas.microsoft.com/office/drawing/2014/main" id="{D3244A05-0D24-794F-B7BC-E176C88369E1}"/>
              </a:ext>
            </a:extLst>
          </p:cNvPr>
          <p:cNvSpPr>
            <a:spLocks noGrp="1"/>
          </p:cNvSpPr>
          <p:nvPr>
            <p:ph type="ftr" sz="quarter" idx="11"/>
          </p:nvPr>
        </p:nvSpPr>
        <p:spPr/>
        <p:txBody>
          <a:bodyPr/>
          <a:lstStyle/>
          <a:p>
            <a:r>
              <a:rPr lang="en-GB"/>
              <a:t>Infovergadering afkoppeling riolering</a:t>
            </a:r>
          </a:p>
        </p:txBody>
      </p:sp>
      <p:pic>
        <p:nvPicPr>
          <p:cNvPr id="10" name="Tijdelijke aanduiding voor afbeelding 10">
            <a:extLst>
              <a:ext uri="{FF2B5EF4-FFF2-40B4-BE49-F238E27FC236}">
                <a16:creationId xmlns:a16="http://schemas.microsoft.com/office/drawing/2014/main" id="{13CB2FAF-1097-7144-8E84-66E5795494F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97668" y="0"/>
            <a:ext cx="4494332" cy="6866342"/>
          </a:xfrm>
          <a:prstGeom prst="rect">
            <a:avLst/>
          </a:prstGeom>
        </p:spPr>
      </p:pic>
      <p:pic>
        <p:nvPicPr>
          <p:cNvPr id="7" name="Afbeelding 6">
            <a:extLst>
              <a:ext uri="{FF2B5EF4-FFF2-40B4-BE49-F238E27FC236}">
                <a16:creationId xmlns:a16="http://schemas.microsoft.com/office/drawing/2014/main" id="{F5B28707-E4B5-489A-908A-E4135780AB36}"/>
              </a:ext>
            </a:extLst>
          </p:cNvPr>
          <p:cNvPicPr>
            <a:picLocks noChangeAspect="1"/>
          </p:cNvPicPr>
          <p:nvPr/>
        </p:nvPicPr>
        <p:blipFill>
          <a:blip r:embed="rId3"/>
          <a:stretch>
            <a:fillRect/>
          </a:stretch>
        </p:blipFill>
        <p:spPr>
          <a:xfrm>
            <a:off x="2129652" y="6129794"/>
            <a:ext cx="977230" cy="484091"/>
          </a:xfrm>
          <a:prstGeom prst="rect">
            <a:avLst/>
          </a:prstGeom>
        </p:spPr>
      </p:pic>
    </p:spTree>
    <p:extLst>
      <p:ext uri="{BB962C8B-B14F-4D97-AF65-F5344CB8AC3E}">
        <p14:creationId xmlns:p14="http://schemas.microsoft.com/office/powerpoint/2010/main" val="26408581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Kantoorthema">
  <a:themeElements>
    <a:clrScheme name="Fluvius 1">
      <a:dk1>
        <a:srgbClr val="000000"/>
      </a:dk1>
      <a:lt1>
        <a:srgbClr val="FFFFFF"/>
      </a:lt1>
      <a:dk2>
        <a:srgbClr val="44546A"/>
      </a:dk2>
      <a:lt2>
        <a:srgbClr val="E7E6E6"/>
      </a:lt2>
      <a:accent1>
        <a:srgbClr val="004C69"/>
      </a:accent1>
      <a:accent2>
        <a:srgbClr val="B2D234"/>
      </a:accent2>
      <a:accent3>
        <a:srgbClr val="87BBE6"/>
      </a:accent3>
      <a:accent4>
        <a:srgbClr val="9D234B"/>
      </a:accent4>
      <a:accent5>
        <a:srgbClr val="F59C00"/>
      </a:accent5>
      <a:accent6>
        <a:srgbClr val="B1958A"/>
      </a:accent6>
      <a:hlink>
        <a:srgbClr val="7E7F7E"/>
      </a:hlink>
      <a:folHlink>
        <a:srgbClr val="BEBBC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fluvius [Alleen-lezen]" id="{FE79EF4C-140C-45FD-B341-4968A60CC1E8}" vid="{3FB23EB9-F38B-435A-9FE5-FBCCCF86653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B2067C0584D84890DAF1388B5DCD3D" ma:contentTypeVersion="14" ma:contentTypeDescription="Een nieuw document maken." ma:contentTypeScope="" ma:versionID="fb6f053c14ac5a0f38bcfe5eb78c250b">
  <xsd:schema xmlns:xsd="http://www.w3.org/2001/XMLSchema" xmlns:xs="http://www.w3.org/2001/XMLSchema" xmlns:p="http://schemas.microsoft.com/office/2006/metadata/properties" xmlns:ns2="5206f402-db22-4fc4-8229-44a6e87417e6" xmlns:ns3="a900d688-2aa6-4e64-8964-f2726a4bcda3" targetNamespace="http://schemas.microsoft.com/office/2006/metadata/properties" ma:root="true" ma:fieldsID="5f9481f620de34ed97767be477a59d4c" ns2:_="" ns3:_="">
    <xsd:import namespace="5206f402-db22-4fc4-8229-44a6e87417e6"/>
    <xsd:import namespace="a900d688-2aa6-4e64-8964-f2726a4bcd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6f402-db22-4fc4-8229-44a6e87417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b66ea02d-408a-42fa-a8a8-033ac1d8e8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900d688-2aa6-4e64-8964-f2726a4bcda3"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47e7af88-7193-4937-a4c6-b63378a8218a}" ma:internalName="TaxCatchAll" ma:showField="CatchAllData" ma:web="a900d688-2aa6-4e64-8964-f2726a4bc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900d688-2aa6-4e64-8964-f2726a4bcda3">
      <UserInfo>
        <DisplayName>Mercken Pierrette</DisplayName>
        <AccountId>178</AccountId>
        <AccountType/>
      </UserInfo>
    </SharedWithUsers>
    <lcf76f155ced4ddcb4097134ff3c332f xmlns="5206f402-db22-4fc4-8229-44a6e87417e6">
      <Terms xmlns="http://schemas.microsoft.com/office/infopath/2007/PartnerControls"/>
    </lcf76f155ced4ddcb4097134ff3c332f>
    <TaxCatchAll xmlns="a900d688-2aa6-4e64-8964-f2726a4bcda3" xsi:nil="true"/>
  </documentManagement>
</p:properties>
</file>

<file path=customXml/itemProps1.xml><?xml version="1.0" encoding="utf-8"?>
<ds:datastoreItem xmlns:ds="http://schemas.openxmlformats.org/officeDocument/2006/customXml" ds:itemID="{E04F8A46-F35F-4C88-817C-0B6225168C92}">
  <ds:schemaRefs>
    <ds:schemaRef ds:uri="http://schemas.microsoft.com/sharepoint/v3/contenttype/forms"/>
  </ds:schemaRefs>
</ds:datastoreItem>
</file>

<file path=customXml/itemProps2.xml><?xml version="1.0" encoding="utf-8"?>
<ds:datastoreItem xmlns:ds="http://schemas.openxmlformats.org/officeDocument/2006/customXml" ds:itemID="{D7B51D7F-FC4F-4758-8773-3901F49C6489}">
  <ds:schemaRefs>
    <ds:schemaRef ds:uri="5206f402-db22-4fc4-8229-44a6e87417e6"/>
    <ds:schemaRef ds:uri="a900d688-2aa6-4e64-8964-f2726a4bcd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C1BAA1-A047-4DD0-9D47-742AA7A3C3AA}">
  <ds:schemaRefs>
    <ds:schemaRef ds:uri="5206f402-db22-4fc4-8229-44a6e87417e6"/>
    <ds:schemaRef ds:uri="a900d688-2aa6-4e64-8964-f2726a4bcd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Fluvius BASIS POWERPOINTSJABLOON</Template>
  <TotalTime>0</TotalTime>
  <Words>1423</Words>
  <Application>Microsoft Office PowerPoint</Application>
  <PresentationFormat>Breedbeeld</PresentationFormat>
  <Paragraphs>267</Paragraphs>
  <Slides>30</Slides>
  <Notes>18</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30</vt:i4>
      </vt:variant>
    </vt:vector>
  </HeadingPairs>
  <TitlesOfParts>
    <vt:vector size="40" baseType="lpstr">
      <vt:lpstr>Arial</vt:lpstr>
      <vt:lpstr>Calibri</vt:lpstr>
      <vt:lpstr>Calibri Light</vt:lpstr>
      <vt:lpstr>Courier New</vt:lpstr>
      <vt:lpstr>Lucida Grande</vt:lpstr>
      <vt:lpstr>Systeemlettertype</vt:lpstr>
      <vt:lpstr>Times New Roman</vt:lpstr>
      <vt:lpstr>Verdana</vt:lpstr>
      <vt:lpstr>Wingdings</vt:lpstr>
      <vt:lpstr>Kantoorthema</vt:lpstr>
      <vt:lpstr>Infovergadering  afkoppeling riolering </vt:lpstr>
      <vt:lpstr>Inhoud</vt:lpstr>
      <vt:lpstr>Fluvius</vt:lpstr>
      <vt:lpstr>De taken van Fluvius-riolering</vt:lpstr>
      <vt:lpstr>1. Wetgeving</vt:lpstr>
      <vt:lpstr>Wetgeving</vt:lpstr>
      <vt:lpstr>Waarom naar een gescheiden stelsel?</vt:lpstr>
      <vt:lpstr>Wetgeving voor woningbouw</vt:lpstr>
      <vt:lpstr>Voorwaarden rioleringsproject als gevolg van de wetgeving</vt:lpstr>
      <vt:lpstr>2. Afkoppeling op je privédomein?</vt:lpstr>
      <vt:lpstr>Gratis afkoppelingsadvies </vt:lpstr>
      <vt:lpstr>Wat doen Fluvius en je gemeente voor jou? </vt:lpstr>
      <vt:lpstr>Wanneer afkoppelen?</vt:lpstr>
      <vt:lpstr>Hoe wordt elk perceel aangesloten?</vt:lpstr>
      <vt:lpstr>Aansluiting voor regenwater en vuilwater</vt:lpstr>
      <vt:lpstr>Aansluitingsplicht</vt:lpstr>
      <vt:lpstr>Aansluiting voor afvalwater</vt:lpstr>
      <vt:lpstr>3. Premies</vt:lpstr>
      <vt:lpstr>Wat doen Fluvius en je gemeente voor jou? </vt:lpstr>
      <vt:lpstr>Wat doen Fluvius en je gemeente voor jou? </vt:lpstr>
      <vt:lpstr>Conform keuringsattest =  PREMIE van 500 euro</vt:lpstr>
      <vt:lpstr>Op welk premiebedrag heb je recht voor je gescheiden stelsel?</vt:lpstr>
      <vt:lpstr>Opvolging keuring</vt:lpstr>
      <vt:lpstr>Opvolging keuring</vt:lpstr>
      <vt:lpstr>Premie hemelwaterput  met pompinstallatie</vt:lpstr>
      <vt:lpstr>Premie infiltratie van hemelwater ter plaatse</vt:lpstr>
      <vt:lpstr>4. Belangrijk om te weten</vt:lpstr>
      <vt:lpstr>Wat indien er niet wordt afgekoppeld?  </vt:lpstr>
      <vt:lpstr>Belangrijk om te weten</vt:lpstr>
      <vt:lpstr>Contact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Infovergadering</dc:title>
  <dc:creator>Lenaers Jozefien</dc:creator>
  <cp:lastModifiedBy>Strubbe Isolde</cp:lastModifiedBy>
  <cp:revision>9</cp:revision>
  <cp:lastPrinted>2019-11-14T11:23:57Z</cp:lastPrinted>
  <dcterms:created xsi:type="dcterms:W3CDTF">2019-01-18T10:04:48Z</dcterms:created>
  <dcterms:modified xsi:type="dcterms:W3CDTF">2023-04-25T14:45:57Z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0x010100D4B2067C0584D84890DAF1388B5DCD3D</vt:lpwstr>
  </property>
  <property fmtid="{D5CDD505-2E9C-101B-9397-08002B2CF9AE}" pid="3" name="MediaServiceImageTags">
    <vt:lpwstr/>
  </property>
</Properties>
</file>